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4" r:id="rId1"/>
  </p:sldMasterIdLst>
  <p:notesMasterIdLst>
    <p:notesMasterId r:id="rId16"/>
  </p:notesMasterIdLst>
  <p:sldIdLst>
    <p:sldId id="296" r:id="rId2"/>
    <p:sldId id="298" r:id="rId3"/>
    <p:sldId id="311" r:id="rId4"/>
    <p:sldId id="312" r:id="rId5"/>
    <p:sldId id="313" r:id="rId6"/>
    <p:sldId id="315" r:id="rId7"/>
    <p:sldId id="314" r:id="rId8"/>
    <p:sldId id="305" r:id="rId9"/>
    <p:sldId id="267" r:id="rId10"/>
    <p:sldId id="308" r:id="rId11"/>
    <p:sldId id="268" r:id="rId12"/>
    <p:sldId id="273" r:id="rId13"/>
    <p:sldId id="281" r:id="rId14"/>
    <p:sldId id="285"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C1C4"/>
    <a:srgbClr val="3096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38E2182-0CFE-4342-B799-B34FCA1208D8}">
  <a:tblStyle styleId="{538E2182-0CFE-4342-B799-B34FCA1208D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2" d="100"/>
          <a:sy n="22" d="100"/>
        </p:scale>
        <p:origin x="2952"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     </a:t>
            </a:r>
            <a:endParaRPr dirty="0"/>
          </a:p>
        </p:txBody>
      </p:sp>
    </p:spTree>
    <p:extLst>
      <p:ext uri="{BB962C8B-B14F-4D97-AF65-F5344CB8AC3E}">
        <p14:creationId xmlns:p14="http://schemas.microsoft.com/office/powerpoint/2010/main" val="1148497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     </a:t>
            </a:r>
            <a:endParaRPr dirty="0"/>
          </a:p>
        </p:txBody>
      </p:sp>
    </p:spTree>
    <p:extLst>
      <p:ext uri="{BB962C8B-B14F-4D97-AF65-F5344CB8AC3E}">
        <p14:creationId xmlns:p14="http://schemas.microsoft.com/office/powerpoint/2010/main" val="4052822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Google Shape;599;g65a553ef2e_0_77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0" name="Google Shape;600;g65a553ef2e_0_77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2"/>
        <p:cNvGrpSpPr/>
        <p:nvPr/>
      </p:nvGrpSpPr>
      <p:grpSpPr>
        <a:xfrm>
          <a:off x="0" y="0"/>
          <a:ext cx="0" cy="0"/>
          <a:chOff x="0" y="0"/>
          <a:chExt cx="0" cy="0"/>
        </a:xfrm>
      </p:grpSpPr>
      <p:sp>
        <p:nvSpPr>
          <p:cNvPr id="723" name="Google Shape;723;g65a553ef2e_0_78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4" name="Google Shape;724;g65a553ef2e_0_78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2"/>
        <p:cNvGrpSpPr/>
        <p:nvPr/>
      </p:nvGrpSpPr>
      <p:grpSpPr>
        <a:xfrm>
          <a:off x="0" y="0"/>
          <a:ext cx="0" cy="0"/>
          <a:chOff x="0" y="0"/>
          <a:chExt cx="0" cy="0"/>
        </a:xfrm>
      </p:grpSpPr>
      <p:sp>
        <p:nvSpPr>
          <p:cNvPr id="1023" name="Google Shape;1023;g65a553ef2e_0_80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4" name="Google Shape;1024;g65a553ef2e_0_80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8"/>
        <p:cNvGrpSpPr/>
        <p:nvPr/>
      </p:nvGrpSpPr>
      <p:grpSpPr>
        <a:xfrm>
          <a:off x="0" y="0"/>
          <a:ext cx="0" cy="0"/>
          <a:chOff x="0" y="0"/>
          <a:chExt cx="0" cy="0"/>
        </a:xfrm>
      </p:grpSpPr>
      <p:sp>
        <p:nvSpPr>
          <p:cNvPr id="1229" name="Google Shape;1229;g65ab82ad2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0" name="Google Shape;1230;g65ab82ad2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     </a:t>
            </a:r>
            <a:endParaRPr dirty="0"/>
          </a:p>
        </p:txBody>
      </p:sp>
    </p:spTree>
    <p:extLst>
      <p:ext uri="{BB962C8B-B14F-4D97-AF65-F5344CB8AC3E}">
        <p14:creationId xmlns:p14="http://schemas.microsoft.com/office/powerpoint/2010/main" val="367721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     </a:t>
            </a:r>
            <a:endParaRPr dirty="0"/>
          </a:p>
        </p:txBody>
      </p:sp>
    </p:spTree>
    <p:extLst>
      <p:ext uri="{BB962C8B-B14F-4D97-AF65-F5344CB8AC3E}">
        <p14:creationId xmlns:p14="http://schemas.microsoft.com/office/powerpoint/2010/main" val="963454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     </a:t>
            </a:r>
            <a:endParaRPr dirty="0"/>
          </a:p>
        </p:txBody>
      </p:sp>
    </p:spTree>
    <p:extLst>
      <p:ext uri="{BB962C8B-B14F-4D97-AF65-F5344CB8AC3E}">
        <p14:creationId xmlns:p14="http://schemas.microsoft.com/office/powerpoint/2010/main" val="2061970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     </a:t>
            </a:r>
            <a:endParaRPr dirty="0"/>
          </a:p>
        </p:txBody>
      </p:sp>
    </p:spTree>
    <p:extLst>
      <p:ext uri="{BB962C8B-B14F-4D97-AF65-F5344CB8AC3E}">
        <p14:creationId xmlns:p14="http://schemas.microsoft.com/office/powerpoint/2010/main" val="3168331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     </a:t>
            </a:r>
            <a:endParaRPr dirty="0"/>
          </a:p>
        </p:txBody>
      </p:sp>
    </p:spTree>
    <p:extLst>
      <p:ext uri="{BB962C8B-B14F-4D97-AF65-F5344CB8AC3E}">
        <p14:creationId xmlns:p14="http://schemas.microsoft.com/office/powerpoint/2010/main" val="3434172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     </a:t>
            </a:r>
            <a:endParaRPr dirty="0"/>
          </a:p>
        </p:txBody>
      </p:sp>
    </p:spTree>
    <p:extLst>
      <p:ext uri="{BB962C8B-B14F-4D97-AF65-F5344CB8AC3E}">
        <p14:creationId xmlns:p14="http://schemas.microsoft.com/office/powerpoint/2010/main" val="3664749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     </a:t>
            </a:r>
            <a:endParaRPr dirty="0"/>
          </a:p>
        </p:txBody>
      </p:sp>
    </p:spTree>
    <p:extLst>
      <p:ext uri="{BB962C8B-B14F-4D97-AF65-F5344CB8AC3E}">
        <p14:creationId xmlns:p14="http://schemas.microsoft.com/office/powerpoint/2010/main" val="3358139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g65a553ef2e_0_76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2" name="Google Shape;572;g65a553ef2e_0_76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559250" y="1241550"/>
            <a:ext cx="6025500" cy="2052600"/>
          </a:xfrm>
          <a:prstGeom prst="rect">
            <a:avLst/>
          </a:prstGeom>
        </p:spPr>
        <p:txBody>
          <a:bodyPr spcFirstLastPara="1" wrap="square" lIns="91425" tIns="91425" rIns="91425" bIns="91425" anchor="b" anchorCtr="0">
            <a:noAutofit/>
          </a:bodyPr>
          <a:lstStyle>
            <a:lvl1pPr lvl="0" algn="ctr" rtl="0">
              <a:lnSpc>
                <a:spcPct val="80000"/>
              </a:lnSpc>
              <a:spcBef>
                <a:spcPts val="0"/>
              </a:spcBef>
              <a:spcAft>
                <a:spcPts val="0"/>
              </a:spcAft>
              <a:buClr>
                <a:schemeClr val="lt1"/>
              </a:buClr>
              <a:buSzPts val="7200"/>
              <a:buNone/>
              <a:defRPr sz="7200">
                <a:solidFill>
                  <a:schemeClr val="lt1"/>
                </a:solidFill>
              </a:defRPr>
            </a:lvl1pPr>
            <a:lvl2pPr lvl="1" algn="ctr" rtl="0">
              <a:lnSpc>
                <a:spcPct val="70000"/>
              </a:lnSpc>
              <a:spcBef>
                <a:spcPts val="0"/>
              </a:spcBef>
              <a:spcAft>
                <a:spcPts val="0"/>
              </a:spcAft>
              <a:buClr>
                <a:schemeClr val="lt1"/>
              </a:buClr>
              <a:buSzPts val="5200"/>
              <a:buNone/>
              <a:defRPr sz="5200">
                <a:solidFill>
                  <a:schemeClr val="lt1"/>
                </a:solidFill>
              </a:defRPr>
            </a:lvl2pPr>
            <a:lvl3pPr lvl="2" algn="ctr" rtl="0">
              <a:lnSpc>
                <a:spcPct val="70000"/>
              </a:lnSpc>
              <a:spcBef>
                <a:spcPts val="0"/>
              </a:spcBef>
              <a:spcAft>
                <a:spcPts val="0"/>
              </a:spcAft>
              <a:buClr>
                <a:schemeClr val="lt1"/>
              </a:buClr>
              <a:buSzPts val="5200"/>
              <a:buNone/>
              <a:defRPr sz="5200">
                <a:solidFill>
                  <a:schemeClr val="lt1"/>
                </a:solidFill>
              </a:defRPr>
            </a:lvl3pPr>
            <a:lvl4pPr lvl="3" algn="ctr" rtl="0">
              <a:lnSpc>
                <a:spcPct val="70000"/>
              </a:lnSpc>
              <a:spcBef>
                <a:spcPts val="0"/>
              </a:spcBef>
              <a:spcAft>
                <a:spcPts val="0"/>
              </a:spcAft>
              <a:buClr>
                <a:schemeClr val="lt1"/>
              </a:buClr>
              <a:buSzPts val="5200"/>
              <a:buNone/>
              <a:defRPr sz="5200">
                <a:solidFill>
                  <a:schemeClr val="lt1"/>
                </a:solidFill>
              </a:defRPr>
            </a:lvl4pPr>
            <a:lvl5pPr lvl="4" algn="ctr" rtl="0">
              <a:lnSpc>
                <a:spcPct val="70000"/>
              </a:lnSpc>
              <a:spcBef>
                <a:spcPts val="0"/>
              </a:spcBef>
              <a:spcAft>
                <a:spcPts val="0"/>
              </a:spcAft>
              <a:buClr>
                <a:schemeClr val="lt1"/>
              </a:buClr>
              <a:buSzPts val="5200"/>
              <a:buNone/>
              <a:defRPr sz="5200">
                <a:solidFill>
                  <a:schemeClr val="lt1"/>
                </a:solidFill>
              </a:defRPr>
            </a:lvl5pPr>
            <a:lvl6pPr lvl="5" algn="ctr" rtl="0">
              <a:lnSpc>
                <a:spcPct val="70000"/>
              </a:lnSpc>
              <a:spcBef>
                <a:spcPts val="0"/>
              </a:spcBef>
              <a:spcAft>
                <a:spcPts val="0"/>
              </a:spcAft>
              <a:buClr>
                <a:schemeClr val="lt1"/>
              </a:buClr>
              <a:buSzPts val="5200"/>
              <a:buNone/>
              <a:defRPr sz="5200">
                <a:solidFill>
                  <a:schemeClr val="lt1"/>
                </a:solidFill>
              </a:defRPr>
            </a:lvl6pPr>
            <a:lvl7pPr lvl="6" algn="ctr" rtl="0">
              <a:lnSpc>
                <a:spcPct val="70000"/>
              </a:lnSpc>
              <a:spcBef>
                <a:spcPts val="0"/>
              </a:spcBef>
              <a:spcAft>
                <a:spcPts val="0"/>
              </a:spcAft>
              <a:buClr>
                <a:schemeClr val="lt1"/>
              </a:buClr>
              <a:buSzPts val="5200"/>
              <a:buNone/>
              <a:defRPr sz="5200">
                <a:solidFill>
                  <a:schemeClr val="lt1"/>
                </a:solidFill>
              </a:defRPr>
            </a:lvl7pPr>
            <a:lvl8pPr lvl="7" algn="ctr" rtl="0">
              <a:lnSpc>
                <a:spcPct val="70000"/>
              </a:lnSpc>
              <a:spcBef>
                <a:spcPts val="0"/>
              </a:spcBef>
              <a:spcAft>
                <a:spcPts val="0"/>
              </a:spcAft>
              <a:buClr>
                <a:schemeClr val="lt1"/>
              </a:buClr>
              <a:buSzPts val="5200"/>
              <a:buNone/>
              <a:defRPr sz="5200">
                <a:solidFill>
                  <a:schemeClr val="lt1"/>
                </a:solidFill>
              </a:defRPr>
            </a:lvl8pPr>
            <a:lvl9pPr lvl="8" algn="ctr" rtl="0">
              <a:lnSpc>
                <a:spcPct val="70000"/>
              </a:lnSpc>
              <a:spcBef>
                <a:spcPts val="0"/>
              </a:spcBef>
              <a:spcAft>
                <a:spcPts val="0"/>
              </a:spcAft>
              <a:buClr>
                <a:schemeClr val="lt1"/>
              </a:buClr>
              <a:buSzPts val="5200"/>
              <a:buNone/>
              <a:defRPr sz="5200">
                <a:solidFill>
                  <a:schemeClr val="lt1"/>
                </a:solidFill>
              </a:defRPr>
            </a:lvl9pPr>
          </a:lstStyle>
          <a:p>
            <a:endParaRPr/>
          </a:p>
        </p:txBody>
      </p:sp>
      <p:sp>
        <p:nvSpPr>
          <p:cNvPr id="10" name="Google Shape;10;p2"/>
          <p:cNvSpPr txBox="1">
            <a:spLocks noGrp="1"/>
          </p:cNvSpPr>
          <p:nvPr>
            <p:ph type="subTitle" idx="1"/>
          </p:nvPr>
        </p:nvSpPr>
        <p:spPr>
          <a:xfrm>
            <a:off x="1675950" y="3377250"/>
            <a:ext cx="57921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600"/>
              <a:buNone/>
              <a:defRPr sz="1600">
                <a:solidFill>
                  <a:schemeClr val="lt1"/>
                </a:solidFill>
              </a:defRPr>
            </a:lvl1pPr>
            <a:lvl2pPr lvl="1" algn="ctr" rtl="0">
              <a:lnSpc>
                <a:spcPct val="100000"/>
              </a:lnSpc>
              <a:spcBef>
                <a:spcPts val="0"/>
              </a:spcBef>
              <a:spcAft>
                <a:spcPts val="0"/>
              </a:spcAft>
              <a:buClr>
                <a:schemeClr val="lt1"/>
              </a:buClr>
              <a:buSzPts val="1600"/>
              <a:buNone/>
              <a:defRPr sz="1600">
                <a:solidFill>
                  <a:schemeClr val="lt1"/>
                </a:solidFill>
              </a:defRPr>
            </a:lvl2pPr>
            <a:lvl3pPr lvl="2" algn="ctr" rtl="0">
              <a:lnSpc>
                <a:spcPct val="100000"/>
              </a:lnSpc>
              <a:spcBef>
                <a:spcPts val="0"/>
              </a:spcBef>
              <a:spcAft>
                <a:spcPts val="0"/>
              </a:spcAft>
              <a:buClr>
                <a:schemeClr val="lt1"/>
              </a:buClr>
              <a:buSzPts val="1600"/>
              <a:buNone/>
              <a:defRPr sz="1600">
                <a:solidFill>
                  <a:schemeClr val="lt1"/>
                </a:solidFill>
              </a:defRPr>
            </a:lvl3pPr>
            <a:lvl4pPr lvl="3" algn="ctr" rtl="0">
              <a:lnSpc>
                <a:spcPct val="100000"/>
              </a:lnSpc>
              <a:spcBef>
                <a:spcPts val="0"/>
              </a:spcBef>
              <a:spcAft>
                <a:spcPts val="0"/>
              </a:spcAft>
              <a:buClr>
                <a:schemeClr val="lt1"/>
              </a:buClr>
              <a:buSzPts val="1600"/>
              <a:buNone/>
              <a:defRPr sz="1600">
                <a:solidFill>
                  <a:schemeClr val="lt1"/>
                </a:solidFill>
              </a:defRPr>
            </a:lvl4pPr>
            <a:lvl5pPr lvl="4" algn="ctr" rtl="0">
              <a:lnSpc>
                <a:spcPct val="100000"/>
              </a:lnSpc>
              <a:spcBef>
                <a:spcPts val="0"/>
              </a:spcBef>
              <a:spcAft>
                <a:spcPts val="0"/>
              </a:spcAft>
              <a:buClr>
                <a:schemeClr val="lt1"/>
              </a:buClr>
              <a:buSzPts val="1600"/>
              <a:buNone/>
              <a:defRPr sz="1600">
                <a:solidFill>
                  <a:schemeClr val="lt1"/>
                </a:solidFill>
              </a:defRPr>
            </a:lvl5pPr>
            <a:lvl6pPr lvl="5" algn="ctr" rtl="0">
              <a:lnSpc>
                <a:spcPct val="100000"/>
              </a:lnSpc>
              <a:spcBef>
                <a:spcPts val="0"/>
              </a:spcBef>
              <a:spcAft>
                <a:spcPts val="0"/>
              </a:spcAft>
              <a:buClr>
                <a:schemeClr val="lt1"/>
              </a:buClr>
              <a:buSzPts val="1600"/>
              <a:buNone/>
              <a:defRPr sz="1600">
                <a:solidFill>
                  <a:schemeClr val="lt1"/>
                </a:solidFill>
              </a:defRPr>
            </a:lvl6pPr>
            <a:lvl7pPr lvl="6" algn="ctr" rtl="0">
              <a:lnSpc>
                <a:spcPct val="100000"/>
              </a:lnSpc>
              <a:spcBef>
                <a:spcPts val="0"/>
              </a:spcBef>
              <a:spcAft>
                <a:spcPts val="0"/>
              </a:spcAft>
              <a:buClr>
                <a:schemeClr val="lt1"/>
              </a:buClr>
              <a:buSzPts val="1600"/>
              <a:buNone/>
              <a:defRPr sz="1600">
                <a:solidFill>
                  <a:schemeClr val="lt1"/>
                </a:solidFill>
              </a:defRPr>
            </a:lvl7pPr>
            <a:lvl8pPr lvl="7" algn="ctr" rtl="0">
              <a:lnSpc>
                <a:spcPct val="100000"/>
              </a:lnSpc>
              <a:spcBef>
                <a:spcPts val="0"/>
              </a:spcBef>
              <a:spcAft>
                <a:spcPts val="0"/>
              </a:spcAft>
              <a:buClr>
                <a:schemeClr val="lt1"/>
              </a:buClr>
              <a:buSzPts val="1600"/>
              <a:buNone/>
              <a:defRPr sz="1600">
                <a:solidFill>
                  <a:schemeClr val="lt1"/>
                </a:solidFill>
              </a:defRPr>
            </a:lvl8pPr>
            <a:lvl9pPr lvl="8" algn="ctr" rtl="0">
              <a:lnSpc>
                <a:spcPct val="100000"/>
              </a:lnSpc>
              <a:spcBef>
                <a:spcPts val="0"/>
              </a:spcBef>
              <a:spcAft>
                <a:spcPts val="0"/>
              </a:spcAft>
              <a:buClr>
                <a:schemeClr val="lt1"/>
              </a:buClr>
              <a:buSzPts val="1600"/>
              <a:buNone/>
              <a:defRPr sz="1600">
                <a:solidFill>
                  <a:schemeClr val="l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3">
  <p:cSld name="BIG_NUMBER_2_1_1">
    <p:spTree>
      <p:nvGrpSpPr>
        <p:cNvPr id="1" name="Shape 198"/>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4">
  <p:cSld name="SECTION_HEADER_1_1">
    <p:spTree>
      <p:nvGrpSpPr>
        <p:cNvPr id="1" name="Shape 19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2152200" y="2723225"/>
            <a:ext cx="4839600" cy="841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3600"/>
              <a:buNone/>
              <a:defRPr sz="3600">
                <a:solidFill>
                  <a:schemeClr val="l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3" name="Google Shape;13;p3"/>
          <p:cNvSpPr txBox="1">
            <a:spLocks noGrp="1"/>
          </p:cNvSpPr>
          <p:nvPr>
            <p:ph type="title" idx="2" hasCustomPrompt="1"/>
          </p:nvPr>
        </p:nvSpPr>
        <p:spPr>
          <a:xfrm>
            <a:off x="1950300" y="1178125"/>
            <a:ext cx="5243400" cy="1483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12000"/>
              <a:buNone/>
              <a:defRPr sz="12000">
                <a:solidFill>
                  <a:schemeClr val="lt1"/>
                </a:solidFill>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t>xx%</a:t>
            </a:r>
          </a:p>
        </p:txBody>
      </p:sp>
      <p:sp>
        <p:nvSpPr>
          <p:cNvPr id="14" name="Google Shape;14;p3"/>
          <p:cNvSpPr txBox="1">
            <a:spLocks noGrp="1"/>
          </p:cNvSpPr>
          <p:nvPr>
            <p:ph type="subTitle" idx="1"/>
          </p:nvPr>
        </p:nvSpPr>
        <p:spPr>
          <a:xfrm>
            <a:off x="2549400" y="3396937"/>
            <a:ext cx="4045200" cy="551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800"/>
              <a:buNone/>
              <a:defRPr sz="1800">
                <a:solidFill>
                  <a:schemeClr val="lt1"/>
                </a:solidFill>
              </a:defRPr>
            </a:lvl1pPr>
            <a:lvl2pPr lvl="1" algn="ctr" rtl="0">
              <a:lnSpc>
                <a:spcPct val="100000"/>
              </a:lnSpc>
              <a:spcBef>
                <a:spcPts val="0"/>
              </a:spcBef>
              <a:spcAft>
                <a:spcPts val="0"/>
              </a:spcAft>
              <a:buClr>
                <a:schemeClr val="lt1"/>
              </a:buClr>
              <a:buSzPts val="1800"/>
              <a:buNone/>
              <a:defRPr sz="1800">
                <a:solidFill>
                  <a:schemeClr val="lt1"/>
                </a:solidFill>
              </a:defRPr>
            </a:lvl2pPr>
            <a:lvl3pPr lvl="2" algn="ctr" rtl="0">
              <a:lnSpc>
                <a:spcPct val="100000"/>
              </a:lnSpc>
              <a:spcBef>
                <a:spcPts val="0"/>
              </a:spcBef>
              <a:spcAft>
                <a:spcPts val="0"/>
              </a:spcAft>
              <a:buClr>
                <a:schemeClr val="lt1"/>
              </a:buClr>
              <a:buSzPts val="1800"/>
              <a:buNone/>
              <a:defRPr sz="1800">
                <a:solidFill>
                  <a:schemeClr val="lt1"/>
                </a:solidFill>
              </a:defRPr>
            </a:lvl3pPr>
            <a:lvl4pPr lvl="3" algn="ctr" rtl="0">
              <a:lnSpc>
                <a:spcPct val="100000"/>
              </a:lnSpc>
              <a:spcBef>
                <a:spcPts val="0"/>
              </a:spcBef>
              <a:spcAft>
                <a:spcPts val="0"/>
              </a:spcAft>
              <a:buClr>
                <a:schemeClr val="lt1"/>
              </a:buClr>
              <a:buSzPts val="1800"/>
              <a:buNone/>
              <a:defRPr sz="1800">
                <a:solidFill>
                  <a:schemeClr val="lt1"/>
                </a:solidFill>
              </a:defRPr>
            </a:lvl4pPr>
            <a:lvl5pPr lvl="4" algn="ctr" rtl="0">
              <a:lnSpc>
                <a:spcPct val="100000"/>
              </a:lnSpc>
              <a:spcBef>
                <a:spcPts val="0"/>
              </a:spcBef>
              <a:spcAft>
                <a:spcPts val="0"/>
              </a:spcAft>
              <a:buClr>
                <a:schemeClr val="lt1"/>
              </a:buClr>
              <a:buSzPts val="1800"/>
              <a:buNone/>
              <a:defRPr sz="1800">
                <a:solidFill>
                  <a:schemeClr val="lt1"/>
                </a:solidFill>
              </a:defRPr>
            </a:lvl5pPr>
            <a:lvl6pPr lvl="5" algn="ctr" rtl="0">
              <a:lnSpc>
                <a:spcPct val="100000"/>
              </a:lnSpc>
              <a:spcBef>
                <a:spcPts val="0"/>
              </a:spcBef>
              <a:spcAft>
                <a:spcPts val="0"/>
              </a:spcAft>
              <a:buClr>
                <a:schemeClr val="lt1"/>
              </a:buClr>
              <a:buSzPts val="1800"/>
              <a:buNone/>
              <a:defRPr sz="1800">
                <a:solidFill>
                  <a:schemeClr val="lt1"/>
                </a:solidFill>
              </a:defRPr>
            </a:lvl6pPr>
            <a:lvl7pPr lvl="6" algn="ctr" rtl="0">
              <a:lnSpc>
                <a:spcPct val="100000"/>
              </a:lnSpc>
              <a:spcBef>
                <a:spcPts val="0"/>
              </a:spcBef>
              <a:spcAft>
                <a:spcPts val="0"/>
              </a:spcAft>
              <a:buClr>
                <a:schemeClr val="lt1"/>
              </a:buClr>
              <a:buSzPts val="1800"/>
              <a:buNone/>
              <a:defRPr sz="1800">
                <a:solidFill>
                  <a:schemeClr val="lt1"/>
                </a:solidFill>
              </a:defRPr>
            </a:lvl7pPr>
            <a:lvl8pPr lvl="7" algn="ctr" rtl="0">
              <a:lnSpc>
                <a:spcPct val="100000"/>
              </a:lnSpc>
              <a:spcBef>
                <a:spcPts val="0"/>
              </a:spcBef>
              <a:spcAft>
                <a:spcPts val="0"/>
              </a:spcAft>
              <a:buClr>
                <a:schemeClr val="lt1"/>
              </a:buClr>
              <a:buSzPts val="1800"/>
              <a:buNone/>
              <a:defRPr sz="1800">
                <a:solidFill>
                  <a:schemeClr val="lt1"/>
                </a:solidFill>
              </a:defRPr>
            </a:lvl8pPr>
            <a:lvl9pPr lvl="8" algn="ctr" rtl="0">
              <a:lnSpc>
                <a:spcPct val="100000"/>
              </a:lnSpc>
              <a:spcBef>
                <a:spcPts val="0"/>
              </a:spcBef>
              <a:spcAft>
                <a:spcPts val="0"/>
              </a:spcAft>
              <a:buClr>
                <a:schemeClr val="lt1"/>
              </a:buClr>
              <a:buSzPts val="1800"/>
              <a:buNone/>
              <a:defRPr sz="1800">
                <a:solidFill>
                  <a:schemeClr val="lt1"/>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Two Columns ">
  <p:cSld name="TITLE_ONLY_1_1_1">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1310825" y="2772500"/>
            <a:ext cx="2282400" cy="4656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3000"/>
              <a:buNone/>
              <a:defRPr sz="3000">
                <a:solidFill>
                  <a:schemeClr val="lt1"/>
                </a:solidFill>
              </a:defRPr>
            </a:lvl1pPr>
            <a:lvl2pPr lvl="1" algn="ctr" rtl="0">
              <a:spcBef>
                <a:spcPts val="0"/>
              </a:spcBef>
              <a:spcAft>
                <a:spcPts val="0"/>
              </a:spcAft>
              <a:buClr>
                <a:schemeClr val="lt1"/>
              </a:buClr>
              <a:buSzPts val="3000"/>
              <a:buNone/>
              <a:defRPr sz="3000">
                <a:solidFill>
                  <a:schemeClr val="lt1"/>
                </a:solidFill>
              </a:defRPr>
            </a:lvl2pPr>
            <a:lvl3pPr lvl="2" algn="ctr" rtl="0">
              <a:spcBef>
                <a:spcPts val="0"/>
              </a:spcBef>
              <a:spcAft>
                <a:spcPts val="0"/>
              </a:spcAft>
              <a:buClr>
                <a:schemeClr val="lt1"/>
              </a:buClr>
              <a:buSzPts val="3000"/>
              <a:buNone/>
              <a:defRPr sz="3000">
                <a:solidFill>
                  <a:schemeClr val="lt1"/>
                </a:solidFill>
              </a:defRPr>
            </a:lvl3pPr>
            <a:lvl4pPr lvl="3" algn="ctr" rtl="0">
              <a:spcBef>
                <a:spcPts val="0"/>
              </a:spcBef>
              <a:spcAft>
                <a:spcPts val="0"/>
              </a:spcAft>
              <a:buClr>
                <a:schemeClr val="lt1"/>
              </a:buClr>
              <a:buSzPts val="3000"/>
              <a:buNone/>
              <a:defRPr sz="3000">
                <a:solidFill>
                  <a:schemeClr val="lt1"/>
                </a:solidFill>
              </a:defRPr>
            </a:lvl4pPr>
            <a:lvl5pPr lvl="4" algn="ctr" rtl="0">
              <a:spcBef>
                <a:spcPts val="0"/>
              </a:spcBef>
              <a:spcAft>
                <a:spcPts val="0"/>
              </a:spcAft>
              <a:buClr>
                <a:schemeClr val="lt1"/>
              </a:buClr>
              <a:buSzPts val="3000"/>
              <a:buNone/>
              <a:defRPr sz="3000">
                <a:solidFill>
                  <a:schemeClr val="lt1"/>
                </a:solidFill>
              </a:defRPr>
            </a:lvl5pPr>
            <a:lvl6pPr lvl="5" algn="ctr" rtl="0">
              <a:spcBef>
                <a:spcPts val="0"/>
              </a:spcBef>
              <a:spcAft>
                <a:spcPts val="0"/>
              </a:spcAft>
              <a:buClr>
                <a:schemeClr val="lt1"/>
              </a:buClr>
              <a:buSzPts val="3000"/>
              <a:buNone/>
              <a:defRPr sz="3000">
                <a:solidFill>
                  <a:schemeClr val="lt1"/>
                </a:solidFill>
              </a:defRPr>
            </a:lvl6pPr>
            <a:lvl7pPr lvl="6" algn="ctr" rtl="0">
              <a:spcBef>
                <a:spcPts val="0"/>
              </a:spcBef>
              <a:spcAft>
                <a:spcPts val="0"/>
              </a:spcAft>
              <a:buClr>
                <a:schemeClr val="lt1"/>
              </a:buClr>
              <a:buSzPts val="3000"/>
              <a:buNone/>
              <a:defRPr sz="3000">
                <a:solidFill>
                  <a:schemeClr val="lt1"/>
                </a:solidFill>
              </a:defRPr>
            </a:lvl7pPr>
            <a:lvl8pPr lvl="7" algn="ctr" rtl="0">
              <a:spcBef>
                <a:spcPts val="0"/>
              </a:spcBef>
              <a:spcAft>
                <a:spcPts val="0"/>
              </a:spcAft>
              <a:buClr>
                <a:schemeClr val="lt1"/>
              </a:buClr>
              <a:buSzPts val="3000"/>
              <a:buNone/>
              <a:defRPr sz="3000">
                <a:solidFill>
                  <a:schemeClr val="lt1"/>
                </a:solidFill>
              </a:defRPr>
            </a:lvl8pPr>
            <a:lvl9pPr lvl="8" algn="ctr" rtl="0">
              <a:spcBef>
                <a:spcPts val="0"/>
              </a:spcBef>
              <a:spcAft>
                <a:spcPts val="0"/>
              </a:spcAft>
              <a:buClr>
                <a:schemeClr val="lt1"/>
              </a:buClr>
              <a:buSzPts val="3000"/>
              <a:buNone/>
              <a:defRPr sz="3000">
                <a:solidFill>
                  <a:schemeClr val="lt1"/>
                </a:solidFill>
              </a:defRPr>
            </a:lvl9pPr>
          </a:lstStyle>
          <a:p>
            <a:endParaRPr/>
          </a:p>
        </p:txBody>
      </p:sp>
      <p:sp>
        <p:nvSpPr>
          <p:cNvPr id="89" name="Google Shape;89;p17"/>
          <p:cNvSpPr txBox="1">
            <a:spLocks noGrp="1"/>
          </p:cNvSpPr>
          <p:nvPr>
            <p:ph type="subTitle" idx="1"/>
          </p:nvPr>
        </p:nvSpPr>
        <p:spPr>
          <a:xfrm>
            <a:off x="1310825" y="3238100"/>
            <a:ext cx="2282400" cy="551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a:solidFill>
                  <a:schemeClr val="lt1"/>
                </a:solidFill>
              </a:defRPr>
            </a:lvl1pPr>
            <a:lvl2pPr lvl="1" algn="ctr" rtl="0">
              <a:lnSpc>
                <a:spcPct val="100000"/>
              </a:lnSpc>
              <a:spcBef>
                <a:spcPts val="0"/>
              </a:spcBef>
              <a:spcAft>
                <a:spcPts val="0"/>
              </a:spcAft>
              <a:buClr>
                <a:schemeClr val="lt1"/>
              </a:buClr>
              <a:buSzPts val="1200"/>
              <a:buNone/>
              <a:defRPr sz="1200">
                <a:solidFill>
                  <a:schemeClr val="lt1"/>
                </a:solidFill>
              </a:defRPr>
            </a:lvl2pPr>
            <a:lvl3pPr lvl="2" algn="ctr" rtl="0">
              <a:lnSpc>
                <a:spcPct val="100000"/>
              </a:lnSpc>
              <a:spcBef>
                <a:spcPts val="0"/>
              </a:spcBef>
              <a:spcAft>
                <a:spcPts val="0"/>
              </a:spcAft>
              <a:buClr>
                <a:schemeClr val="lt1"/>
              </a:buClr>
              <a:buSzPts val="1200"/>
              <a:buNone/>
              <a:defRPr sz="1200">
                <a:solidFill>
                  <a:schemeClr val="lt1"/>
                </a:solidFill>
              </a:defRPr>
            </a:lvl3pPr>
            <a:lvl4pPr lvl="3" algn="ctr" rtl="0">
              <a:lnSpc>
                <a:spcPct val="100000"/>
              </a:lnSpc>
              <a:spcBef>
                <a:spcPts val="0"/>
              </a:spcBef>
              <a:spcAft>
                <a:spcPts val="0"/>
              </a:spcAft>
              <a:buClr>
                <a:schemeClr val="lt1"/>
              </a:buClr>
              <a:buSzPts val="1200"/>
              <a:buNone/>
              <a:defRPr sz="1200">
                <a:solidFill>
                  <a:schemeClr val="lt1"/>
                </a:solidFill>
              </a:defRPr>
            </a:lvl4pPr>
            <a:lvl5pPr lvl="4" algn="ctr" rtl="0">
              <a:lnSpc>
                <a:spcPct val="100000"/>
              </a:lnSpc>
              <a:spcBef>
                <a:spcPts val="0"/>
              </a:spcBef>
              <a:spcAft>
                <a:spcPts val="0"/>
              </a:spcAft>
              <a:buClr>
                <a:schemeClr val="lt1"/>
              </a:buClr>
              <a:buSzPts val="1200"/>
              <a:buNone/>
              <a:defRPr sz="1200">
                <a:solidFill>
                  <a:schemeClr val="lt1"/>
                </a:solidFill>
              </a:defRPr>
            </a:lvl5pPr>
            <a:lvl6pPr lvl="5" algn="ctr" rtl="0">
              <a:lnSpc>
                <a:spcPct val="100000"/>
              </a:lnSpc>
              <a:spcBef>
                <a:spcPts val="0"/>
              </a:spcBef>
              <a:spcAft>
                <a:spcPts val="0"/>
              </a:spcAft>
              <a:buClr>
                <a:schemeClr val="lt1"/>
              </a:buClr>
              <a:buSzPts val="1200"/>
              <a:buNone/>
              <a:defRPr sz="1200">
                <a:solidFill>
                  <a:schemeClr val="lt1"/>
                </a:solidFill>
              </a:defRPr>
            </a:lvl6pPr>
            <a:lvl7pPr lvl="6" algn="ctr" rtl="0">
              <a:lnSpc>
                <a:spcPct val="100000"/>
              </a:lnSpc>
              <a:spcBef>
                <a:spcPts val="0"/>
              </a:spcBef>
              <a:spcAft>
                <a:spcPts val="0"/>
              </a:spcAft>
              <a:buClr>
                <a:schemeClr val="lt1"/>
              </a:buClr>
              <a:buSzPts val="1200"/>
              <a:buNone/>
              <a:defRPr sz="1200">
                <a:solidFill>
                  <a:schemeClr val="lt1"/>
                </a:solidFill>
              </a:defRPr>
            </a:lvl7pPr>
            <a:lvl8pPr lvl="7" algn="ctr" rtl="0">
              <a:lnSpc>
                <a:spcPct val="100000"/>
              </a:lnSpc>
              <a:spcBef>
                <a:spcPts val="0"/>
              </a:spcBef>
              <a:spcAft>
                <a:spcPts val="0"/>
              </a:spcAft>
              <a:buClr>
                <a:schemeClr val="lt1"/>
              </a:buClr>
              <a:buSzPts val="1200"/>
              <a:buNone/>
              <a:defRPr sz="1200">
                <a:solidFill>
                  <a:schemeClr val="lt1"/>
                </a:solidFill>
              </a:defRPr>
            </a:lvl8pPr>
            <a:lvl9pPr lvl="8" algn="ctr" rtl="0">
              <a:lnSpc>
                <a:spcPct val="100000"/>
              </a:lnSpc>
              <a:spcBef>
                <a:spcPts val="0"/>
              </a:spcBef>
              <a:spcAft>
                <a:spcPts val="0"/>
              </a:spcAft>
              <a:buClr>
                <a:schemeClr val="lt1"/>
              </a:buClr>
              <a:buSzPts val="1200"/>
              <a:buNone/>
              <a:defRPr sz="1200">
                <a:solidFill>
                  <a:schemeClr val="lt1"/>
                </a:solidFill>
              </a:defRPr>
            </a:lvl9pPr>
          </a:lstStyle>
          <a:p>
            <a:endParaRPr/>
          </a:p>
        </p:txBody>
      </p:sp>
      <p:sp>
        <p:nvSpPr>
          <p:cNvPr id="90" name="Google Shape;90;p17"/>
          <p:cNvSpPr txBox="1">
            <a:spLocks noGrp="1"/>
          </p:cNvSpPr>
          <p:nvPr>
            <p:ph type="title" idx="2"/>
          </p:nvPr>
        </p:nvSpPr>
        <p:spPr>
          <a:xfrm>
            <a:off x="5550787" y="2772500"/>
            <a:ext cx="2282400" cy="4656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3000"/>
              <a:buNone/>
              <a:defRPr sz="3000">
                <a:solidFill>
                  <a:schemeClr val="lt1"/>
                </a:solidFill>
              </a:defRPr>
            </a:lvl1pPr>
            <a:lvl2pPr lvl="1" algn="ctr" rtl="0">
              <a:spcBef>
                <a:spcPts val="0"/>
              </a:spcBef>
              <a:spcAft>
                <a:spcPts val="0"/>
              </a:spcAft>
              <a:buClr>
                <a:schemeClr val="lt1"/>
              </a:buClr>
              <a:buSzPts val="3000"/>
              <a:buNone/>
              <a:defRPr sz="3000">
                <a:solidFill>
                  <a:schemeClr val="lt1"/>
                </a:solidFill>
              </a:defRPr>
            </a:lvl2pPr>
            <a:lvl3pPr lvl="2" algn="ctr" rtl="0">
              <a:spcBef>
                <a:spcPts val="0"/>
              </a:spcBef>
              <a:spcAft>
                <a:spcPts val="0"/>
              </a:spcAft>
              <a:buClr>
                <a:schemeClr val="lt1"/>
              </a:buClr>
              <a:buSzPts val="3000"/>
              <a:buNone/>
              <a:defRPr sz="3000">
                <a:solidFill>
                  <a:schemeClr val="lt1"/>
                </a:solidFill>
              </a:defRPr>
            </a:lvl3pPr>
            <a:lvl4pPr lvl="3" algn="ctr" rtl="0">
              <a:spcBef>
                <a:spcPts val="0"/>
              </a:spcBef>
              <a:spcAft>
                <a:spcPts val="0"/>
              </a:spcAft>
              <a:buClr>
                <a:schemeClr val="lt1"/>
              </a:buClr>
              <a:buSzPts val="3000"/>
              <a:buNone/>
              <a:defRPr sz="3000">
                <a:solidFill>
                  <a:schemeClr val="lt1"/>
                </a:solidFill>
              </a:defRPr>
            </a:lvl4pPr>
            <a:lvl5pPr lvl="4" algn="ctr" rtl="0">
              <a:spcBef>
                <a:spcPts val="0"/>
              </a:spcBef>
              <a:spcAft>
                <a:spcPts val="0"/>
              </a:spcAft>
              <a:buClr>
                <a:schemeClr val="lt1"/>
              </a:buClr>
              <a:buSzPts val="3000"/>
              <a:buNone/>
              <a:defRPr sz="3000">
                <a:solidFill>
                  <a:schemeClr val="lt1"/>
                </a:solidFill>
              </a:defRPr>
            </a:lvl5pPr>
            <a:lvl6pPr lvl="5" algn="ctr" rtl="0">
              <a:spcBef>
                <a:spcPts val="0"/>
              </a:spcBef>
              <a:spcAft>
                <a:spcPts val="0"/>
              </a:spcAft>
              <a:buClr>
                <a:schemeClr val="lt1"/>
              </a:buClr>
              <a:buSzPts val="3000"/>
              <a:buNone/>
              <a:defRPr sz="3000">
                <a:solidFill>
                  <a:schemeClr val="lt1"/>
                </a:solidFill>
              </a:defRPr>
            </a:lvl6pPr>
            <a:lvl7pPr lvl="6" algn="ctr" rtl="0">
              <a:spcBef>
                <a:spcPts val="0"/>
              </a:spcBef>
              <a:spcAft>
                <a:spcPts val="0"/>
              </a:spcAft>
              <a:buClr>
                <a:schemeClr val="lt1"/>
              </a:buClr>
              <a:buSzPts val="3000"/>
              <a:buNone/>
              <a:defRPr sz="3000">
                <a:solidFill>
                  <a:schemeClr val="lt1"/>
                </a:solidFill>
              </a:defRPr>
            </a:lvl7pPr>
            <a:lvl8pPr lvl="7" algn="ctr" rtl="0">
              <a:spcBef>
                <a:spcPts val="0"/>
              </a:spcBef>
              <a:spcAft>
                <a:spcPts val="0"/>
              </a:spcAft>
              <a:buClr>
                <a:schemeClr val="lt1"/>
              </a:buClr>
              <a:buSzPts val="3000"/>
              <a:buNone/>
              <a:defRPr sz="3000">
                <a:solidFill>
                  <a:schemeClr val="lt1"/>
                </a:solidFill>
              </a:defRPr>
            </a:lvl8pPr>
            <a:lvl9pPr lvl="8" algn="ctr" rtl="0">
              <a:spcBef>
                <a:spcPts val="0"/>
              </a:spcBef>
              <a:spcAft>
                <a:spcPts val="0"/>
              </a:spcAft>
              <a:buClr>
                <a:schemeClr val="lt1"/>
              </a:buClr>
              <a:buSzPts val="3000"/>
              <a:buNone/>
              <a:defRPr sz="3000">
                <a:solidFill>
                  <a:schemeClr val="lt1"/>
                </a:solidFill>
              </a:defRPr>
            </a:lvl9pPr>
          </a:lstStyle>
          <a:p>
            <a:endParaRPr/>
          </a:p>
        </p:txBody>
      </p:sp>
      <p:sp>
        <p:nvSpPr>
          <p:cNvPr id="91" name="Google Shape;91;p17"/>
          <p:cNvSpPr txBox="1">
            <a:spLocks noGrp="1"/>
          </p:cNvSpPr>
          <p:nvPr>
            <p:ph type="subTitle" idx="3"/>
          </p:nvPr>
        </p:nvSpPr>
        <p:spPr>
          <a:xfrm>
            <a:off x="5550787" y="3238100"/>
            <a:ext cx="2282400" cy="551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a:solidFill>
                  <a:schemeClr val="lt1"/>
                </a:solidFill>
              </a:defRPr>
            </a:lvl1pPr>
            <a:lvl2pPr lvl="1" algn="ctr" rtl="0">
              <a:lnSpc>
                <a:spcPct val="100000"/>
              </a:lnSpc>
              <a:spcBef>
                <a:spcPts val="0"/>
              </a:spcBef>
              <a:spcAft>
                <a:spcPts val="0"/>
              </a:spcAft>
              <a:buClr>
                <a:schemeClr val="lt1"/>
              </a:buClr>
              <a:buSzPts val="1200"/>
              <a:buNone/>
              <a:defRPr sz="1200">
                <a:solidFill>
                  <a:schemeClr val="lt1"/>
                </a:solidFill>
              </a:defRPr>
            </a:lvl2pPr>
            <a:lvl3pPr lvl="2" algn="ctr" rtl="0">
              <a:lnSpc>
                <a:spcPct val="100000"/>
              </a:lnSpc>
              <a:spcBef>
                <a:spcPts val="0"/>
              </a:spcBef>
              <a:spcAft>
                <a:spcPts val="0"/>
              </a:spcAft>
              <a:buClr>
                <a:schemeClr val="lt1"/>
              </a:buClr>
              <a:buSzPts val="1200"/>
              <a:buNone/>
              <a:defRPr sz="1200">
                <a:solidFill>
                  <a:schemeClr val="lt1"/>
                </a:solidFill>
              </a:defRPr>
            </a:lvl3pPr>
            <a:lvl4pPr lvl="3" algn="ctr" rtl="0">
              <a:lnSpc>
                <a:spcPct val="100000"/>
              </a:lnSpc>
              <a:spcBef>
                <a:spcPts val="0"/>
              </a:spcBef>
              <a:spcAft>
                <a:spcPts val="0"/>
              </a:spcAft>
              <a:buClr>
                <a:schemeClr val="lt1"/>
              </a:buClr>
              <a:buSzPts val="1200"/>
              <a:buNone/>
              <a:defRPr sz="1200">
                <a:solidFill>
                  <a:schemeClr val="lt1"/>
                </a:solidFill>
              </a:defRPr>
            </a:lvl4pPr>
            <a:lvl5pPr lvl="4" algn="ctr" rtl="0">
              <a:lnSpc>
                <a:spcPct val="100000"/>
              </a:lnSpc>
              <a:spcBef>
                <a:spcPts val="0"/>
              </a:spcBef>
              <a:spcAft>
                <a:spcPts val="0"/>
              </a:spcAft>
              <a:buClr>
                <a:schemeClr val="lt1"/>
              </a:buClr>
              <a:buSzPts val="1200"/>
              <a:buNone/>
              <a:defRPr sz="1200">
                <a:solidFill>
                  <a:schemeClr val="lt1"/>
                </a:solidFill>
              </a:defRPr>
            </a:lvl5pPr>
            <a:lvl6pPr lvl="5" algn="ctr" rtl="0">
              <a:lnSpc>
                <a:spcPct val="100000"/>
              </a:lnSpc>
              <a:spcBef>
                <a:spcPts val="0"/>
              </a:spcBef>
              <a:spcAft>
                <a:spcPts val="0"/>
              </a:spcAft>
              <a:buClr>
                <a:schemeClr val="lt1"/>
              </a:buClr>
              <a:buSzPts val="1200"/>
              <a:buNone/>
              <a:defRPr sz="1200">
                <a:solidFill>
                  <a:schemeClr val="lt1"/>
                </a:solidFill>
              </a:defRPr>
            </a:lvl6pPr>
            <a:lvl7pPr lvl="6" algn="ctr" rtl="0">
              <a:lnSpc>
                <a:spcPct val="100000"/>
              </a:lnSpc>
              <a:spcBef>
                <a:spcPts val="0"/>
              </a:spcBef>
              <a:spcAft>
                <a:spcPts val="0"/>
              </a:spcAft>
              <a:buClr>
                <a:schemeClr val="lt1"/>
              </a:buClr>
              <a:buSzPts val="1200"/>
              <a:buNone/>
              <a:defRPr sz="1200">
                <a:solidFill>
                  <a:schemeClr val="lt1"/>
                </a:solidFill>
              </a:defRPr>
            </a:lvl7pPr>
            <a:lvl8pPr lvl="7" algn="ctr" rtl="0">
              <a:lnSpc>
                <a:spcPct val="100000"/>
              </a:lnSpc>
              <a:spcBef>
                <a:spcPts val="0"/>
              </a:spcBef>
              <a:spcAft>
                <a:spcPts val="0"/>
              </a:spcAft>
              <a:buClr>
                <a:schemeClr val="lt1"/>
              </a:buClr>
              <a:buSzPts val="1200"/>
              <a:buNone/>
              <a:defRPr sz="1200">
                <a:solidFill>
                  <a:schemeClr val="lt1"/>
                </a:solidFill>
              </a:defRPr>
            </a:lvl8pPr>
            <a:lvl9pPr lvl="8" algn="ctr" rtl="0">
              <a:lnSpc>
                <a:spcPct val="100000"/>
              </a:lnSpc>
              <a:spcBef>
                <a:spcPts val="0"/>
              </a:spcBef>
              <a:spcAft>
                <a:spcPts val="0"/>
              </a:spcAft>
              <a:buClr>
                <a:schemeClr val="lt1"/>
              </a:buClr>
              <a:buSzPts val="1200"/>
              <a:buNone/>
              <a:defRPr sz="1200">
                <a:solidFill>
                  <a:schemeClr val="lt1"/>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1">
  <p:cSld name="SECTION_HEADER_2">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5074500" y="2723225"/>
            <a:ext cx="3330600" cy="841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94" name="Google Shape;94;p18"/>
          <p:cNvSpPr txBox="1">
            <a:spLocks noGrp="1"/>
          </p:cNvSpPr>
          <p:nvPr>
            <p:ph type="title" idx="2" hasCustomPrompt="1"/>
          </p:nvPr>
        </p:nvSpPr>
        <p:spPr>
          <a:xfrm>
            <a:off x="5074500" y="1178125"/>
            <a:ext cx="3330600" cy="1483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12000"/>
              <a:buNone/>
              <a:defRPr sz="12000">
                <a:solidFill>
                  <a:schemeClr val="lt1"/>
                </a:solidFill>
              </a:defRPr>
            </a:lvl1pPr>
            <a:lvl2pPr lvl="1" rtl="0">
              <a:spcBef>
                <a:spcPts val="0"/>
              </a:spcBef>
              <a:spcAft>
                <a:spcPts val="0"/>
              </a:spcAft>
              <a:buClr>
                <a:schemeClr val="lt1"/>
              </a:buClr>
              <a:buSzPts val="12000"/>
              <a:buNone/>
              <a:defRPr sz="12000">
                <a:solidFill>
                  <a:schemeClr val="lt1"/>
                </a:solidFill>
              </a:defRPr>
            </a:lvl2pPr>
            <a:lvl3pPr lvl="2" rtl="0">
              <a:spcBef>
                <a:spcPts val="0"/>
              </a:spcBef>
              <a:spcAft>
                <a:spcPts val="0"/>
              </a:spcAft>
              <a:buClr>
                <a:schemeClr val="lt1"/>
              </a:buClr>
              <a:buSzPts val="12000"/>
              <a:buNone/>
              <a:defRPr sz="12000">
                <a:solidFill>
                  <a:schemeClr val="lt1"/>
                </a:solidFill>
              </a:defRPr>
            </a:lvl3pPr>
            <a:lvl4pPr lvl="3" rtl="0">
              <a:spcBef>
                <a:spcPts val="0"/>
              </a:spcBef>
              <a:spcAft>
                <a:spcPts val="0"/>
              </a:spcAft>
              <a:buClr>
                <a:schemeClr val="lt1"/>
              </a:buClr>
              <a:buSzPts val="12000"/>
              <a:buNone/>
              <a:defRPr sz="12000">
                <a:solidFill>
                  <a:schemeClr val="lt1"/>
                </a:solidFill>
              </a:defRPr>
            </a:lvl4pPr>
            <a:lvl5pPr lvl="4" rtl="0">
              <a:spcBef>
                <a:spcPts val="0"/>
              </a:spcBef>
              <a:spcAft>
                <a:spcPts val="0"/>
              </a:spcAft>
              <a:buClr>
                <a:schemeClr val="lt1"/>
              </a:buClr>
              <a:buSzPts val="12000"/>
              <a:buNone/>
              <a:defRPr sz="12000">
                <a:solidFill>
                  <a:schemeClr val="lt1"/>
                </a:solidFill>
              </a:defRPr>
            </a:lvl5pPr>
            <a:lvl6pPr lvl="5" rtl="0">
              <a:spcBef>
                <a:spcPts val="0"/>
              </a:spcBef>
              <a:spcAft>
                <a:spcPts val="0"/>
              </a:spcAft>
              <a:buClr>
                <a:schemeClr val="lt1"/>
              </a:buClr>
              <a:buSzPts val="12000"/>
              <a:buNone/>
              <a:defRPr sz="12000">
                <a:solidFill>
                  <a:schemeClr val="lt1"/>
                </a:solidFill>
              </a:defRPr>
            </a:lvl6pPr>
            <a:lvl7pPr lvl="6" rtl="0">
              <a:spcBef>
                <a:spcPts val="0"/>
              </a:spcBef>
              <a:spcAft>
                <a:spcPts val="0"/>
              </a:spcAft>
              <a:buClr>
                <a:schemeClr val="lt1"/>
              </a:buClr>
              <a:buSzPts val="12000"/>
              <a:buNone/>
              <a:defRPr sz="12000">
                <a:solidFill>
                  <a:schemeClr val="lt1"/>
                </a:solidFill>
              </a:defRPr>
            </a:lvl7pPr>
            <a:lvl8pPr lvl="7" rtl="0">
              <a:spcBef>
                <a:spcPts val="0"/>
              </a:spcBef>
              <a:spcAft>
                <a:spcPts val="0"/>
              </a:spcAft>
              <a:buClr>
                <a:schemeClr val="lt1"/>
              </a:buClr>
              <a:buSzPts val="12000"/>
              <a:buNone/>
              <a:defRPr sz="12000">
                <a:solidFill>
                  <a:schemeClr val="lt1"/>
                </a:solidFill>
              </a:defRPr>
            </a:lvl8pPr>
            <a:lvl9pPr lvl="8" rtl="0">
              <a:spcBef>
                <a:spcPts val="0"/>
              </a:spcBef>
              <a:spcAft>
                <a:spcPts val="0"/>
              </a:spcAft>
              <a:buClr>
                <a:schemeClr val="lt1"/>
              </a:buClr>
              <a:buSzPts val="12000"/>
              <a:buNone/>
              <a:defRPr sz="12000">
                <a:solidFill>
                  <a:schemeClr val="lt1"/>
                </a:solidFill>
              </a:defRPr>
            </a:lvl9pPr>
          </a:lstStyle>
          <a:p>
            <a:r>
              <a:t>xx%</a:t>
            </a:r>
          </a:p>
        </p:txBody>
      </p:sp>
      <p:sp>
        <p:nvSpPr>
          <p:cNvPr id="95" name="Google Shape;95;p18"/>
          <p:cNvSpPr txBox="1">
            <a:spLocks noGrp="1"/>
          </p:cNvSpPr>
          <p:nvPr>
            <p:ph type="subTitle" idx="1"/>
          </p:nvPr>
        </p:nvSpPr>
        <p:spPr>
          <a:xfrm>
            <a:off x="5074500" y="3396925"/>
            <a:ext cx="3130800" cy="551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800"/>
              <a:buNone/>
              <a:defRPr sz="1800">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2">
  <p:cSld name="SECTION_HEADER_3">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2152200" y="3256625"/>
            <a:ext cx="4839600" cy="841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3600"/>
              <a:buNone/>
              <a:defRPr sz="3600">
                <a:solidFill>
                  <a:schemeClr val="l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07" name="Google Shape;107;p20"/>
          <p:cNvSpPr txBox="1">
            <a:spLocks noGrp="1"/>
          </p:cNvSpPr>
          <p:nvPr>
            <p:ph type="title" idx="2" hasCustomPrompt="1"/>
          </p:nvPr>
        </p:nvSpPr>
        <p:spPr>
          <a:xfrm>
            <a:off x="1950300" y="1711525"/>
            <a:ext cx="5243400" cy="1483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12000"/>
              <a:buNone/>
              <a:defRPr sz="12000">
                <a:solidFill>
                  <a:schemeClr val="lt1"/>
                </a:solidFill>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t>xx%</a:t>
            </a:r>
          </a:p>
        </p:txBody>
      </p:sp>
      <p:sp>
        <p:nvSpPr>
          <p:cNvPr id="108" name="Google Shape;108;p20"/>
          <p:cNvSpPr txBox="1">
            <a:spLocks noGrp="1"/>
          </p:cNvSpPr>
          <p:nvPr>
            <p:ph type="subTitle" idx="1"/>
          </p:nvPr>
        </p:nvSpPr>
        <p:spPr>
          <a:xfrm>
            <a:off x="2562600" y="3930325"/>
            <a:ext cx="4018800" cy="551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800"/>
              <a:buNone/>
              <a:defRPr sz="1800">
                <a:solidFill>
                  <a:schemeClr val="lt1"/>
                </a:solidFill>
              </a:defRPr>
            </a:lvl1pPr>
            <a:lvl2pPr lvl="1" algn="ctr" rtl="0">
              <a:lnSpc>
                <a:spcPct val="100000"/>
              </a:lnSpc>
              <a:spcBef>
                <a:spcPts val="0"/>
              </a:spcBef>
              <a:spcAft>
                <a:spcPts val="0"/>
              </a:spcAft>
              <a:buClr>
                <a:schemeClr val="lt1"/>
              </a:buClr>
              <a:buSzPts val="1800"/>
              <a:buNone/>
              <a:defRPr sz="1800">
                <a:solidFill>
                  <a:schemeClr val="lt1"/>
                </a:solidFill>
              </a:defRPr>
            </a:lvl2pPr>
            <a:lvl3pPr lvl="2" algn="ctr" rtl="0">
              <a:lnSpc>
                <a:spcPct val="100000"/>
              </a:lnSpc>
              <a:spcBef>
                <a:spcPts val="0"/>
              </a:spcBef>
              <a:spcAft>
                <a:spcPts val="0"/>
              </a:spcAft>
              <a:buClr>
                <a:schemeClr val="lt1"/>
              </a:buClr>
              <a:buSzPts val="1800"/>
              <a:buNone/>
              <a:defRPr sz="1800">
                <a:solidFill>
                  <a:schemeClr val="lt1"/>
                </a:solidFill>
              </a:defRPr>
            </a:lvl3pPr>
            <a:lvl4pPr lvl="3" algn="ctr" rtl="0">
              <a:lnSpc>
                <a:spcPct val="100000"/>
              </a:lnSpc>
              <a:spcBef>
                <a:spcPts val="0"/>
              </a:spcBef>
              <a:spcAft>
                <a:spcPts val="0"/>
              </a:spcAft>
              <a:buClr>
                <a:schemeClr val="lt1"/>
              </a:buClr>
              <a:buSzPts val="1800"/>
              <a:buNone/>
              <a:defRPr sz="1800">
                <a:solidFill>
                  <a:schemeClr val="lt1"/>
                </a:solidFill>
              </a:defRPr>
            </a:lvl4pPr>
            <a:lvl5pPr lvl="4" algn="ctr" rtl="0">
              <a:lnSpc>
                <a:spcPct val="100000"/>
              </a:lnSpc>
              <a:spcBef>
                <a:spcPts val="0"/>
              </a:spcBef>
              <a:spcAft>
                <a:spcPts val="0"/>
              </a:spcAft>
              <a:buClr>
                <a:schemeClr val="lt1"/>
              </a:buClr>
              <a:buSzPts val="1800"/>
              <a:buNone/>
              <a:defRPr sz="1800">
                <a:solidFill>
                  <a:schemeClr val="lt1"/>
                </a:solidFill>
              </a:defRPr>
            </a:lvl5pPr>
            <a:lvl6pPr lvl="5" algn="ctr" rtl="0">
              <a:lnSpc>
                <a:spcPct val="100000"/>
              </a:lnSpc>
              <a:spcBef>
                <a:spcPts val="0"/>
              </a:spcBef>
              <a:spcAft>
                <a:spcPts val="0"/>
              </a:spcAft>
              <a:buClr>
                <a:schemeClr val="lt1"/>
              </a:buClr>
              <a:buSzPts val="1800"/>
              <a:buNone/>
              <a:defRPr sz="1800">
                <a:solidFill>
                  <a:schemeClr val="lt1"/>
                </a:solidFill>
              </a:defRPr>
            </a:lvl6pPr>
            <a:lvl7pPr lvl="6" algn="ctr" rtl="0">
              <a:lnSpc>
                <a:spcPct val="100000"/>
              </a:lnSpc>
              <a:spcBef>
                <a:spcPts val="0"/>
              </a:spcBef>
              <a:spcAft>
                <a:spcPts val="0"/>
              </a:spcAft>
              <a:buClr>
                <a:schemeClr val="lt1"/>
              </a:buClr>
              <a:buSzPts val="1800"/>
              <a:buNone/>
              <a:defRPr sz="1800">
                <a:solidFill>
                  <a:schemeClr val="lt1"/>
                </a:solidFill>
              </a:defRPr>
            </a:lvl7pPr>
            <a:lvl8pPr lvl="7" algn="ctr" rtl="0">
              <a:lnSpc>
                <a:spcPct val="100000"/>
              </a:lnSpc>
              <a:spcBef>
                <a:spcPts val="0"/>
              </a:spcBef>
              <a:spcAft>
                <a:spcPts val="0"/>
              </a:spcAft>
              <a:buClr>
                <a:schemeClr val="lt1"/>
              </a:buClr>
              <a:buSzPts val="1800"/>
              <a:buNone/>
              <a:defRPr sz="1800">
                <a:solidFill>
                  <a:schemeClr val="lt1"/>
                </a:solidFill>
              </a:defRPr>
            </a:lvl8pPr>
            <a:lvl9pPr lvl="8" algn="ctr" rtl="0">
              <a:lnSpc>
                <a:spcPct val="100000"/>
              </a:lnSpc>
              <a:spcBef>
                <a:spcPts val="0"/>
              </a:spcBef>
              <a:spcAft>
                <a:spcPts val="0"/>
              </a:spcAft>
              <a:buClr>
                <a:schemeClr val="lt1"/>
              </a:buClr>
              <a:buSzPts val="1800"/>
              <a:buNone/>
              <a:defRPr sz="1800">
                <a:solidFill>
                  <a:schemeClr val="lt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3">
  <p:cSld name="SECTION_HEADER_2_1">
    <p:spTree>
      <p:nvGrpSpPr>
        <p:cNvPr id="1" name="Shape 147"/>
        <p:cNvGrpSpPr/>
        <p:nvPr/>
      </p:nvGrpSpPr>
      <p:grpSpPr>
        <a:xfrm>
          <a:off x="0" y="0"/>
          <a:ext cx="0" cy="0"/>
          <a:chOff x="0" y="0"/>
          <a:chExt cx="0" cy="0"/>
        </a:xfrm>
      </p:grpSpPr>
      <p:sp>
        <p:nvSpPr>
          <p:cNvPr id="148" name="Google Shape;148;p25"/>
          <p:cNvSpPr txBox="1">
            <a:spLocks noGrp="1"/>
          </p:cNvSpPr>
          <p:nvPr>
            <p:ph type="title"/>
          </p:nvPr>
        </p:nvSpPr>
        <p:spPr>
          <a:xfrm>
            <a:off x="2152200" y="2723225"/>
            <a:ext cx="4839600" cy="841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3600"/>
              <a:buNone/>
              <a:defRPr sz="3600">
                <a:solidFill>
                  <a:schemeClr val="l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49" name="Google Shape;149;p25"/>
          <p:cNvSpPr txBox="1">
            <a:spLocks noGrp="1"/>
          </p:cNvSpPr>
          <p:nvPr>
            <p:ph type="title" idx="2" hasCustomPrompt="1"/>
          </p:nvPr>
        </p:nvSpPr>
        <p:spPr>
          <a:xfrm>
            <a:off x="1950300" y="1178125"/>
            <a:ext cx="5243400" cy="1483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12000"/>
              <a:buNone/>
              <a:defRPr sz="12000">
                <a:solidFill>
                  <a:schemeClr val="lt1"/>
                </a:solidFill>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t>xx%</a:t>
            </a:r>
          </a:p>
        </p:txBody>
      </p:sp>
      <p:sp>
        <p:nvSpPr>
          <p:cNvPr id="150" name="Google Shape;150;p25"/>
          <p:cNvSpPr txBox="1">
            <a:spLocks noGrp="1"/>
          </p:cNvSpPr>
          <p:nvPr>
            <p:ph type="subTitle" idx="1"/>
          </p:nvPr>
        </p:nvSpPr>
        <p:spPr>
          <a:xfrm>
            <a:off x="2549400" y="3396937"/>
            <a:ext cx="4045200" cy="551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800"/>
              <a:buNone/>
              <a:defRPr sz="1800">
                <a:solidFill>
                  <a:schemeClr val="lt1"/>
                </a:solidFill>
              </a:defRPr>
            </a:lvl1pPr>
            <a:lvl2pPr lvl="1" algn="ctr" rtl="0">
              <a:lnSpc>
                <a:spcPct val="100000"/>
              </a:lnSpc>
              <a:spcBef>
                <a:spcPts val="0"/>
              </a:spcBef>
              <a:spcAft>
                <a:spcPts val="0"/>
              </a:spcAft>
              <a:buClr>
                <a:schemeClr val="lt1"/>
              </a:buClr>
              <a:buSzPts val="1800"/>
              <a:buNone/>
              <a:defRPr sz="1800">
                <a:solidFill>
                  <a:schemeClr val="lt1"/>
                </a:solidFill>
              </a:defRPr>
            </a:lvl2pPr>
            <a:lvl3pPr lvl="2" algn="ctr" rtl="0">
              <a:lnSpc>
                <a:spcPct val="100000"/>
              </a:lnSpc>
              <a:spcBef>
                <a:spcPts val="0"/>
              </a:spcBef>
              <a:spcAft>
                <a:spcPts val="0"/>
              </a:spcAft>
              <a:buClr>
                <a:schemeClr val="lt1"/>
              </a:buClr>
              <a:buSzPts val="1800"/>
              <a:buNone/>
              <a:defRPr sz="1800">
                <a:solidFill>
                  <a:schemeClr val="lt1"/>
                </a:solidFill>
              </a:defRPr>
            </a:lvl3pPr>
            <a:lvl4pPr lvl="3" algn="ctr" rtl="0">
              <a:lnSpc>
                <a:spcPct val="100000"/>
              </a:lnSpc>
              <a:spcBef>
                <a:spcPts val="0"/>
              </a:spcBef>
              <a:spcAft>
                <a:spcPts val="0"/>
              </a:spcAft>
              <a:buClr>
                <a:schemeClr val="lt1"/>
              </a:buClr>
              <a:buSzPts val="1800"/>
              <a:buNone/>
              <a:defRPr sz="1800">
                <a:solidFill>
                  <a:schemeClr val="lt1"/>
                </a:solidFill>
              </a:defRPr>
            </a:lvl4pPr>
            <a:lvl5pPr lvl="4" algn="ctr" rtl="0">
              <a:lnSpc>
                <a:spcPct val="100000"/>
              </a:lnSpc>
              <a:spcBef>
                <a:spcPts val="0"/>
              </a:spcBef>
              <a:spcAft>
                <a:spcPts val="0"/>
              </a:spcAft>
              <a:buClr>
                <a:schemeClr val="lt1"/>
              </a:buClr>
              <a:buSzPts val="1800"/>
              <a:buNone/>
              <a:defRPr sz="1800">
                <a:solidFill>
                  <a:schemeClr val="lt1"/>
                </a:solidFill>
              </a:defRPr>
            </a:lvl5pPr>
            <a:lvl6pPr lvl="5" algn="ctr" rtl="0">
              <a:lnSpc>
                <a:spcPct val="100000"/>
              </a:lnSpc>
              <a:spcBef>
                <a:spcPts val="0"/>
              </a:spcBef>
              <a:spcAft>
                <a:spcPts val="0"/>
              </a:spcAft>
              <a:buClr>
                <a:schemeClr val="lt1"/>
              </a:buClr>
              <a:buSzPts val="1800"/>
              <a:buNone/>
              <a:defRPr sz="1800">
                <a:solidFill>
                  <a:schemeClr val="lt1"/>
                </a:solidFill>
              </a:defRPr>
            </a:lvl6pPr>
            <a:lvl7pPr lvl="6" algn="ctr" rtl="0">
              <a:lnSpc>
                <a:spcPct val="100000"/>
              </a:lnSpc>
              <a:spcBef>
                <a:spcPts val="0"/>
              </a:spcBef>
              <a:spcAft>
                <a:spcPts val="0"/>
              </a:spcAft>
              <a:buClr>
                <a:schemeClr val="lt1"/>
              </a:buClr>
              <a:buSzPts val="1800"/>
              <a:buNone/>
              <a:defRPr sz="1800">
                <a:solidFill>
                  <a:schemeClr val="lt1"/>
                </a:solidFill>
              </a:defRPr>
            </a:lvl7pPr>
            <a:lvl8pPr lvl="7" algn="ctr" rtl="0">
              <a:lnSpc>
                <a:spcPct val="100000"/>
              </a:lnSpc>
              <a:spcBef>
                <a:spcPts val="0"/>
              </a:spcBef>
              <a:spcAft>
                <a:spcPts val="0"/>
              </a:spcAft>
              <a:buClr>
                <a:schemeClr val="lt1"/>
              </a:buClr>
              <a:buSzPts val="1800"/>
              <a:buNone/>
              <a:defRPr sz="1800">
                <a:solidFill>
                  <a:schemeClr val="lt1"/>
                </a:solidFill>
              </a:defRPr>
            </a:lvl8pPr>
            <a:lvl9pPr lvl="8" algn="ctr" rtl="0">
              <a:lnSpc>
                <a:spcPct val="100000"/>
              </a:lnSpc>
              <a:spcBef>
                <a:spcPts val="0"/>
              </a:spcBef>
              <a:spcAft>
                <a:spcPts val="0"/>
              </a:spcAft>
              <a:buClr>
                <a:schemeClr val="lt1"/>
              </a:buClr>
              <a:buSzPts val="1800"/>
              <a:buNone/>
              <a:defRPr sz="1800">
                <a:solidFill>
                  <a:schemeClr val="lt1"/>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4">
  <p:cSld name="SECTION_HEADER_2_1_1">
    <p:spTree>
      <p:nvGrpSpPr>
        <p:cNvPr id="1" name="Shape 162"/>
        <p:cNvGrpSpPr/>
        <p:nvPr/>
      </p:nvGrpSpPr>
      <p:grpSpPr>
        <a:xfrm>
          <a:off x="0" y="0"/>
          <a:ext cx="0" cy="0"/>
          <a:chOff x="0" y="0"/>
          <a:chExt cx="0" cy="0"/>
        </a:xfrm>
      </p:grpSpPr>
      <p:sp>
        <p:nvSpPr>
          <p:cNvPr id="163" name="Google Shape;163;p27"/>
          <p:cNvSpPr txBox="1">
            <a:spLocks noGrp="1"/>
          </p:cNvSpPr>
          <p:nvPr>
            <p:ph type="title"/>
          </p:nvPr>
        </p:nvSpPr>
        <p:spPr>
          <a:xfrm>
            <a:off x="1035550" y="2731750"/>
            <a:ext cx="4839600" cy="841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164" name="Google Shape;164;p27"/>
          <p:cNvSpPr txBox="1">
            <a:spLocks noGrp="1"/>
          </p:cNvSpPr>
          <p:nvPr>
            <p:ph type="title" idx="2" hasCustomPrompt="1"/>
          </p:nvPr>
        </p:nvSpPr>
        <p:spPr>
          <a:xfrm>
            <a:off x="1035550" y="1186650"/>
            <a:ext cx="5243400" cy="1483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12000"/>
              <a:buNone/>
              <a:defRPr sz="12000">
                <a:solidFill>
                  <a:schemeClr val="lt1"/>
                </a:solidFill>
              </a:defRPr>
            </a:lvl1pPr>
            <a:lvl2pPr lvl="1" rtl="0">
              <a:spcBef>
                <a:spcPts val="0"/>
              </a:spcBef>
              <a:spcAft>
                <a:spcPts val="0"/>
              </a:spcAft>
              <a:buClr>
                <a:schemeClr val="lt1"/>
              </a:buClr>
              <a:buSzPts val="12000"/>
              <a:buNone/>
              <a:defRPr sz="12000">
                <a:solidFill>
                  <a:schemeClr val="lt1"/>
                </a:solidFill>
              </a:defRPr>
            </a:lvl2pPr>
            <a:lvl3pPr lvl="2" rtl="0">
              <a:spcBef>
                <a:spcPts val="0"/>
              </a:spcBef>
              <a:spcAft>
                <a:spcPts val="0"/>
              </a:spcAft>
              <a:buClr>
                <a:schemeClr val="lt1"/>
              </a:buClr>
              <a:buSzPts val="12000"/>
              <a:buNone/>
              <a:defRPr sz="12000">
                <a:solidFill>
                  <a:schemeClr val="lt1"/>
                </a:solidFill>
              </a:defRPr>
            </a:lvl3pPr>
            <a:lvl4pPr lvl="3" rtl="0">
              <a:spcBef>
                <a:spcPts val="0"/>
              </a:spcBef>
              <a:spcAft>
                <a:spcPts val="0"/>
              </a:spcAft>
              <a:buClr>
                <a:schemeClr val="lt1"/>
              </a:buClr>
              <a:buSzPts val="12000"/>
              <a:buNone/>
              <a:defRPr sz="12000">
                <a:solidFill>
                  <a:schemeClr val="lt1"/>
                </a:solidFill>
              </a:defRPr>
            </a:lvl4pPr>
            <a:lvl5pPr lvl="4" rtl="0">
              <a:spcBef>
                <a:spcPts val="0"/>
              </a:spcBef>
              <a:spcAft>
                <a:spcPts val="0"/>
              </a:spcAft>
              <a:buClr>
                <a:schemeClr val="lt1"/>
              </a:buClr>
              <a:buSzPts val="12000"/>
              <a:buNone/>
              <a:defRPr sz="12000">
                <a:solidFill>
                  <a:schemeClr val="lt1"/>
                </a:solidFill>
              </a:defRPr>
            </a:lvl5pPr>
            <a:lvl6pPr lvl="5" rtl="0">
              <a:spcBef>
                <a:spcPts val="0"/>
              </a:spcBef>
              <a:spcAft>
                <a:spcPts val="0"/>
              </a:spcAft>
              <a:buClr>
                <a:schemeClr val="lt1"/>
              </a:buClr>
              <a:buSzPts val="12000"/>
              <a:buNone/>
              <a:defRPr sz="12000">
                <a:solidFill>
                  <a:schemeClr val="lt1"/>
                </a:solidFill>
              </a:defRPr>
            </a:lvl6pPr>
            <a:lvl7pPr lvl="6" rtl="0">
              <a:spcBef>
                <a:spcPts val="0"/>
              </a:spcBef>
              <a:spcAft>
                <a:spcPts val="0"/>
              </a:spcAft>
              <a:buClr>
                <a:schemeClr val="lt1"/>
              </a:buClr>
              <a:buSzPts val="12000"/>
              <a:buNone/>
              <a:defRPr sz="12000">
                <a:solidFill>
                  <a:schemeClr val="lt1"/>
                </a:solidFill>
              </a:defRPr>
            </a:lvl7pPr>
            <a:lvl8pPr lvl="7" rtl="0">
              <a:spcBef>
                <a:spcPts val="0"/>
              </a:spcBef>
              <a:spcAft>
                <a:spcPts val="0"/>
              </a:spcAft>
              <a:buClr>
                <a:schemeClr val="lt1"/>
              </a:buClr>
              <a:buSzPts val="12000"/>
              <a:buNone/>
              <a:defRPr sz="12000">
                <a:solidFill>
                  <a:schemeClr val="lt1"/>
                </a:solidFill>
              </a:defRPr>
            </a:lvl8pPr>
            <a:lvl9pPr lvl="8" rtl="0">
              <a:spcBef>
                <a:spcPts val="0"/>
              </a:spcBef>
              <a:spcAft>
                <a:spcPts val="0"/>
              </a:spcAft>
              <a:buClr>
                <a:schemeClr val="lt1"/>
              </a:buClr>
              <a:buSzPts val="12000"/>
              <a:buNone/>
              <a:defRPr sz="12000">
                <a:solidFill>
                  <a:schemeClr val="lt1"/>
                </a:solidFill>
              </a:defRPr>
            </a:lvl9pPr>
          </a:lstStyle>
          <a:p>
            <a:r>
              <a:t>xx%</a:t>
            </a:r>
          </a:p>
        </p:txBody>
      </p:sp>
      <p:sp>
        <p:nvSpPr>
          <p:cNvPr id="165" name="Google Shape;165;p27"/>
          <p:cNvSpPr txBox="1">
            <a:spLocks noGrp="1"/>
          </p:cNvSpPr>
          <p:nvPr>
            <p:ph type="subTitle" idx="1"/>
          </p:nvPr>
        </p:nvSpPr>
        <p:spPr>
          <a:xfrm>
            <a:off x="1035550" y="3405450"/>
            <a:ext cx="3178500" cy="551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800"/>
              <a:buNone/>
              <a:defRPr sz="1800">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SECTION_TITLE_AND_DESCRIPTION_1_1_1">
    <p:spTree>
      <p:nvGrpSpPr>
        <p:cNvPr id="1" name="Shape 196"/>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2">
  <p:cSld name="SECTION_TITLE_AND_DESCRIPTION_1_2">
    <p:spTree>
      <p:nvGrpSpPr>
        <p:cNvPr id="1" name="Shape 19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1">
            <a:lumMod val="50000"/>
          </a:scheme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lt1"/>
              </a:buClr>
              <a:buSzPts val="2800"/>
              <a:buFont typeface="Staatliches"/>
              <a:buNone/>
              <a:defRPr sz="2800">
                <a:solidFill>
                  <a:schemeClr val="lt1"/>
                </a:solidFill>
                <a:latin typeface="Staatliches"/>
                <a:ea typeface="Staatliches"/>
                <a:cs typeface="Staatliches"/>
                <a:sym typeface="Staatliches"/>
              </a:defRPr>
            </a:lvl1pPr>
            <a:lvl2pPr lvl="1" rtl="0">
              <a:spcBef>
                <a:spcPts val="0"/>
              </a:spcBef>
              <a:spcAft>
                <a:spcPts val="0"/>
              </a:spcAft>
              <a:buClr>
                <a:schemeClr val="lt1"/>
              </a:buClr>
              <a:buSzPts val="2800"/>
              <a:buNone/>
              <a:defRPr sz="2800">
                <a:solidFill>
                  <a:schemeClr val="lt1"/>
                </a:solidFill>
              </a:defRPr>
            </a:lvl2pPr>
            <a:lvl3pPr lvl="2" rtl="0">
              <a:spcBef>
                <a:spcPts val="0"/>
              </a:spcBef>
              <a:spcAft>
                <a:spcPts val="0"/>
              </a:spcAft>
              <a:buClr>
                <a:schemeClr val="lt1"/>
              </a:buClr>
              <a:buSzPts val="2800"/>
              <a:buNone/>
              <a:defRPr sz="2800">
                <a:solidFill>
                  <a:schemeClr val="lt1"/>
                </a:solidFill>
              </a:defRPr>
            </a:lvl3pPr>
            <a:lvl4pPr lvl="3" rtl="0">
              <a:spcBef>
                <a:spcPts val="0"/>
              </a:spcBef>
              <a:spcAft>
                <a:spcPts val="0"/>
              </a:spcAft>
              <a:buClr>
                <a:schemeClr val="lt1"/>
              </a:buClr>
              <a:buSzPts val="2800"/>
              <a:buNone/>
              <a:defRPr sz="2800">
                <a:solidFill>
                  <a:schemeClr val="lt1"/>
                </a:solidFill>
              </a:defRPr>
            </a:lvl4pPr>
            <a:lvl5pPr lvl="4" rtl="0">
              <a:spcBef>
                <a:spcPts val="0"/>
              </a:spcBef>
              <a:spcAft>
                <a:spcPts val="0"/>
              </a:spcAft>
              <a:buClr>
                <a:schemeClr val="lt1"/>
              </a:buClr>
              <a:buSzPts val="2800"/>
              <a:buNone/>
              <a:defRPr sz="2800">
                <a:solidFill>
                  <a:schemeClr val="lt1"/>
                </a:solidFill>
              </a:defRPr>
            </a:lvl5pPr>
            <a:lvl6pPr lvl="5" rtl="0">
              <a:spcBef>
                <a:spcPts val="0"/>
              </a:spcBef>
              <a:spcAft>
                <a:spcPts val="0"/>
              </a:spcAft>
              <a:buClr>
                <a:schemeClr val="lt1"/>
              </a:buClr>
              <a:buSzPts val="2800"/>
              <a:buNone/>
              <a:defRPr sz="2800">
                <a:solidFill>
                  <a:schemeClr val="lt1"/>
                </a:solidFill>
              </a:defRPr>
            </a:lvl6pPr>
            <a:lvl7pPr lvl="6" rtl="0">
              <a:spcBef>
                <a:spcPts val="0"/>
              </a:spcBef>
              <a:spcAft>
                <a:spcPts val="0"/>
              </a:spcAft>
              <a:buClr>
                <a:schemeClr val="lt1"/>
              </a:buClr>
              <a:buSzPts val="2800"/>
              <a:buNone/>
              <a:defRPr sz="2800">
                <a:solidFill>
                  <a:schemeClr val="lt1"/>
                </a:solidFill>
              </a:defRPr>
            </a:lvl7pPr>
            <a:lvl8pPr lvl="7" rtl="0">
              <a:spcBef>
                <a:spcPts val="0"/>
              </a:spcBef>
              <a:spcAft>
                <a:spcPts val="0"/>
              </a:spcAft>
              <a:buClr>
                <a:schemeClr val="lt1"/>
              </a:buClr>
              <a:buSzPts val="2800"/>
              <a:buNone/>
              <a:defRPr sz="2800">
                <a:solidFill>
                  <a:schemeClr val="lt1"/>
                </a:solidFill>
              </a:defRPr>
            </a:lvl8pPr>
            <a:lvl9pPr lvl="8" rtl="0">
              <a:spcBef>
                <a:spcPts val="0"/>
              </a:spcBef>
              <a:spcAft>
                <a:spcPts val="0"/>
              </a:spcAft>
              <a:buClr>
                <a:schemeClr val="lt1"/>
              </a:buClr>
              <a:buSzPts val="2800"/>
              <a:buNone/>
              <a:defRPr sz="2800">
                <a:solidFill>
                  <a:schemeClr val="lt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rtl="0">
              <a:lnSpc>
                <a:spcPct val="100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1pPr>
            <a:lvl2pPr marL="914400" lvl="1" indent="-317500" rtl="0">
              <a:lnSpc>
                <a:spcPct val="100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2pPr>
            <a:lvl3pPr marL="1371600" lvl="2" indent="-317500" rtl="0">
              <a:lnSpc>
                <a:spcPct val="100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3pPr>
            <a:lvl4pPr marL="1828800" lvl="3" indent="-317500" rtl="0">
              <a:lnSpc>
                <a:spcPct val="100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4pPr>
            <a:lvl5pPr marL="2286000" lvl="4" indent="-317500" rtl="0">
              <a:lnSpc>
                <a:spcPct val="100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5pPr>
            <a:lvl6pPr marL="2743200" lvl="5" indent="-317500" rtl="0">
              <a:lnSpc>
                <a:spcPct val="100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6pPr>
            <a:lvl7pPr marL="3200400" lvl="6" indent="-317500" rtl="0">
              <a:lnSpc>
                <a:spcPct val="100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7pPr>
            <a:lvl8pPr marL="3657600" lvl="7" indent="-317500" rtl="0">
              <a:lnSpc>
                <a:spcPct val="100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8pPr>
            <a:lvl9pPr marL="4114800" lvl="8" indent="-317500" rtl="0">
              <a:lnSpc>
                <a:spcPct val="100000"/>
              </a:lnSpc>
              <a:spcBef>
                <a:spcPts val="1600"/>
              </a:spcBef>
              <a:spcAft>
                <a:spcPts val="1600"/>
              </a:spcAft>
              <a:buClr>
                <a:schemeClr val="lt1"/>
              </a:buClr>
              <a:buSzPts val="1400"/>
              <a:buFont typeface="Roboto"/>
              <a:buChar char="■"/>
              <a:defRPr>
                <a:solidFill>
                  <a:schemeClr val="lt1"/>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63" r:id="rId3"/>
    <p:sldLayoutId id="2147483664" r:id="rId4"/>
    <p:sldLayoutId id="2147483666" r:id="rId5"/>
    <p:sldLayoutId id="2147483671" r:id="rId6"/>
    <p:sldLayoutId id="2147483673" r:id="rId7"/>
    <p:sldLayoutId id="2147483679" r:id="rId8"/>
    <p:sldLayoutId id="2147483680" r:id="rId9"/>
    <p:sldLayoutId id="2147483681" r:id="rId10"/>
    <p:sldLayoutId id="2147483682"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9"/>
          <p:cNvSpPr txBox="1">
            <a:spLocks noGrp="1"/>
          </p:cNvSpPr>
          <p:nvPr>
            <p:ph type="ctrTitle"/>
          </p:nvPr>
        </p:nvSpPr>
        <p:spPr>
          <a:xfrm>
            <a:off x="-1" y="202062"/>
            <a:ext cx="5834883" cy="1398138"/>
          </a:xfrm>
          <a:prstGeom prst="rect">
            <a:avLst/>
          </a:prstGeom>
          <a:solidFill>
            <a:schemeClr val="accent1">
              <a:lumMod val="50000"/>
            </a:schemeClr>
          </a:solidFill>
        </p:spPr>
        <p:txBody>
          <a:bodyPr spcFirstLastPara="1" wrap="square" lIns="91425" tIns="91425" rIns="91425" bIns="91425" anchor="b" anchorCtr="0">
            <a:noAutofit/>
          </a:bodyPr>
          <a:lstStyle/>
          <a:p>
            <a:r>
              <a:rPr lang="ro-RO" altLang="en-US" sz="2400" b="1" dirty="0">
                <a:solidFill>
                  <a:schemeClr val="bg1"/>
                </a:solidFill>
                <a:latin typeface="Aptos Display" panose="020B0004020202020204" pitchFamily="34" charset="0"/>
                <a:cs typeface="Calibri" panose="020F0502020204030204" pitchFamily="34" charset="0"/>
              </a:rPr>
              <a:t>CAMPANIE DE PREVENȚIE </a:t>
            </a:r>
            <a:br>
              <a:rPr lang="ro-RO" altLang="en-US" sz="2400" b="1" dirty="0">
                <a:solidFill>
                  <a:schemeClr val="bg1"/>
                </a:solidFill>
                <a:latin typeface="Aptos Display" panose="020B0004020202020204" pitchFamily="34" charset="0"/>
                <a:cs typeface="Calibri" panose="020F0502020204030204" pitchFamily="34" charset="0"/>
              </a:rPr>
            </a:br>
            <a:r>
              <a:rPr lang="ro-RO" altLang="en-US" sz="2400" b="1" dirty="0">
                <a:solidFill>
                  <a:schemeClr val="bg1"/>
                </a:solidFill>
                <a:latin typeface="Aptos Display" panose="020B0004020202020204" pitchFamily="34" charset="0"/>
                <a:cs typeface="Calibri" panose="020F0502020204030204" pitchFamily="34" charset="0"/>
              </a:rPr>
              <a:t>A </a:t>
            </a:r>
            <a:r>
              <a:rPr lang="it-IT" altLang="en-US" sz="2400" b="1" dirty="0">
                <a:solidFill>
                  <a:schemeClr val="bg1"/>
                </a:solidFill>
                <a:latin typeface="Aptos Display" panose="020B0004020202020204" pitchFamily="34" charset="0"/>
                <a:cs typeface="Calibri" panose="020F0502020204030204" pitchFamily="34" charset="0"/>
              </a:rPr>
              <a:t> CANCERULUI DE COL UTERIN</a:t>
            </a:r>
            <a:br>
              <a:rPr lang="it-IT" altLang="en-US" sz="2400" b="1" dirty="0">
                <a:solidFill>
                  <a:schemeClr val="bg1"/>
                </a:solidFill>
                <a:latin typeface="Aptos Display" panose="020B0004020202020204" pitchFamily="34" charset="0"/>
                <a:cs typeface="Calibri" panose="020F0502020204030204" pitchFamily="34" charset="0"/>
              </a:rPr>
            </a:br>
            <a:r>
              <a:rPr lang="ro-RO" altLang="en-US" sz="2400" b="1" dirty="0">
                <a:solidFill>
                  <a:schemeClr val="bg1"/>
                </a:solidFill>
                <a:latin typeface="Aptos Display" panose="020B0004020202020204" pitchFamily="34" charset="0"/>
                <a:cs typeface="Calibri" panose="020F0502020204030204" pitchFamily="34" charset="0"/>
              </a:rPr>
              <a:t> - </a:t>
            </a:r>
            <a:r>
              <a:rPr lang="it-IT" altLang="en-US" sz="2200" b="1" dirty="0">
                <a:solidFill>
                  <a:schemeClr val="bg1"/>
                </a:solidFill>
                <a:latin typeface="Aptos Display" panose="020B0004020202020204" pitchFamily="34" charset="0"/>
                <a:cs typeface="Calibri" panose="020F0502020204030204" pitchFamily="34" charset="0"/>
              </a:rPr>
              <a:t>IANUARIE 2024</a:t>
            </a:r>
            <a:r>
              <a:rPr lang="ro-RO" altLang="en-US" sz="2200" b="1" dirty="0">
                <a:solidFill>
                  <a:schemeClr val="bg1"/>
                </a:solidFill>
                <a:latin typeface="Aptos Display" panose="020B0004020202020204" pitchFamily="34" charset="0"/>
                <a:cs typeface="Calibri" panose="020F0502020204030204" pitchFamily="34" charset="0"/>
              </a:rPr>
              <a:t> - </a:t>
            </a:r>
            <a:endParaRPr lang="it-IT" sz="2200" dirty="0">
              <a:solidFill>
                <a:schemeClr val="lt1"/>
              </a:solidFill>
              <a:latin typeface="Aptos Display" panose="020B0004020202020204" pitchFamily="34" charset="0"/>
            </a:endParaRPr>
          </a:p>
        </p:txBody>
      </p:sp>
      <p:sp>
        <p:nvSpPr>
          <p:cNvPr id="209" name="Google Shape;209;p39"/>
          <p:cNvSpPr txBox="1">
            <a:spLocks noGrp="1"/>
          </p:cNvSpPr>
          <p:nvPr>
            <p:ph type="subTitle" idx="1"/>
          </p:nvPr>
        </p:nvSpPr>
        <p:spPr>
          <a:xfrm>
            <a:off x="-1" y="1737131"/>
            <a:ext cx="5761360" cy="1398137"/>
          </a:xfrm>
          <a:prstGeom prst="rect">
            <a:avLst/>
          </a:prstGeom>
          <a:solidFill>
            <a:schemeClr val="accent1">
              <a:lumMod val="50000"/>
            </a:schemeClr>
          </a:solidFill>
        </p:spPr>
        <p:txBody>
          <a:bodyPr spcFirstLastPara="1" wrap="square" lIns="91425" tIns="91425" rIns="91425" bIns="91425" anchor="t" anchorCtr="0">
            <a:noAutofit/>
          </a:bodyPr>
          <a:lstStyle/>
          <a:p>
            <a:pPr marL="0" lvl="0" indent="0" algn="ctr" rtl="0">
              <a:lnSpc>
                <a:spcPct val="120000"/>
              </a:lnSpc>
              <a:spcBef>
                <a:spcPts val="0"/>
              </a:spcBef>
              <a:spcAft>
                <a:spcPts val="0"/>
              </a:spcAft>
              <a:buNone/>
            </a:pPr>
            <a:r>
              <a:rPr lang="en-US" sz="2400" b="1" dirty="0">
                <a:solidFill>
                  <a:srgbClr val="002060"/>
                </a:solidFill>
                <a:latin typeface="Aptos Display" panose="020B0004020202020204" pitchFamily="34" charset="0"/>
                <a:cs typeface="Times New Roman" panose="02020603050405020304" pitchFamily="18" charset="0"/>
              </a:rPr>
              <a:t>‘’</a:t>
            </a:r>
            <a:r>
              <a:rPr lang="ro-RO" sz="2400" b="1" dirty="0">
                <a:solidFill>
                  <a:srgbClr val="002060"/>
                </a:solidFill>
                <a:latin typeface="Aptos Display" panose="020B0004020202020204" pitchFamily="34" charset="0"/>
                <a:cs typeface="Times New Roman" panose="02020603050405020304" pitchFamily="18" charset="0"/>
              </a:rPr>
              <a:t>INFORMEAZĂ-TE</a:t>
            </a:r>
            <a:r>
              <a:rPr lang="en-GB" sz="2400" b="1" dirty="0">
                <a:solidFill>
                  <a:srgbClr val="002060"/>
                </a:solidFill>
                <a:latin typeface="Aptos Display" panose="020B0004020202020204" pitchFamily="34" charset="0"/>
                <a:cs typeface="Times New Roman" panose="02020603050405020304" pitchFamily="18" charset="0"/>
              </a:rPr>
              <a:t>!</a:t>
            </a:r>
            <a:r>
              <a:rPr lang="ro-RO" sz="2400" b="1" dirty="0">
                <a:solidFill>
                  <a:srgbClr val="002060"/>
                </a:solidFill>
                <a:latin typeface="Aptos Display" panose="020B0004020202020204" pitchFamily="34" charset="0"/>
                <a:cs typeface="Times New Roman" panose="02020603050405020304" pitchFamily="18" charset="0"/>
              </a:rPr>
              <a:t> </a:t>
            </a:r>
            <a:endParaRPr lang="en-US" sz="2400" b="1" dirty="0">
              <a:solidFill>
                <a:srgbClr val="002060"/>
              </a:solidFill>
              <a:latin typeface="Aptos Display" panose="020B0004020202020204" pitchFamily="34" charset="0"/>
              <a:cs typeface="Times New Roman" panose="02020603050405020304" pitchFamily="18" charset="0"/>
            </a:endParaRPr>
          </a:p>
          <a:p>
            <a:pPr marL="0" indent="0">
              <a:lnSpc>
                <a:spcPct val="120000"/>
              </a:lnSpc>
            </a:pPr>
            <a:r>
              <a:rPr lang="en-GB" sz="2400" b="1" dirty="0">
                <a:solidFill>
                  <a:srgbClr val="002060"/>
                </a:solidFill>
                <a:latin typeface="Aptos Display" panose="020B0004020202020204" pitchFamily="34" charset="0"/>
                <a:cs typeface="Times New Roman" panose="02020603050405020304" pitchFamily="18" charset="0"/>
              </a:rPr>
              <a:t>	     </a:t>
            </a:r>
            <a:r>
              <a:rPr lang="ro-RO" sz="2400" b="1" dirty="0">
                <a:solidFill>
                  <a:srgbClr val="002060"/>
                </a:solidFill>
                <a:latin typeface="Aptos Display" panose="020B0004020202020204" pitchFamily="34" charset="0"/>
                <a:cs typeface="Times New Roman" panose="02020603050405020304" pitchFamily="18" charset="0"/>
              </a:rPr>
              <a:t>TESTEAZĂ-TE </a:t>
            </a:r>
            <a:r>
              <a:rPr lang="en-GB" sz="2400" b="1" dirty="0">
                <a:solidFill>
                  <a:srgbClr val="002060"/>
                </a:solidFill>
                <a:latin typeface="Aptos Display" panose="020B0004020202020204" pitchFamily="34" charset="0"/>
                <a:cs typeface="Times New Roman" panose="02020603050405020304" pitchFamily="18" charset="0"/>
              </a:rPr>
              <a:t> </a:t>
            </a:r>
            <a:r>
              <a:rPr lang="en-US" sz="2400" b="1" dirty="0">
                <a:solidFill>
                  <a:srgbClr val="002060"/>
                </a:solidFill>
                <a:latin typeface="Aptos Display" panose="020B0004020202020204" pitchFamily="34" charset="0"/>
                <a:cs typeface="Times New Roman" panose="02020603050405020304" pitchFamily="18" charset="0"/>
              </a:rPr>
              <a:t>                                                                                                                     			</a:t>
            </a:r>
            <a:r>
              <a:rPr lang="ro-RO" sz="2400" b="1" dirty="0">
                <a:solidFill>
                  <a:srgbClr val="002060"/>
                </a:solidFill>
                <a:latin typeface="Aptos Display" panose="020B0004020202020204" pitchFamily="34" charset="0"/>
                <a:cs typeface="Times New Roman" panose="02020603050405020304" pitchFamily="18" charset="0"/>
              </a:rPr>
              <a:t>VACCINEAZĂ-TE</a:t>
            </a:r>
            <a:r>
              <a:rPr lang="en-US" sz="2400" b="1" dirty="0">
                <a:solidFill>
                  <a:srgbClr val="002060"/>
                </a:solidFill>
                <a:latin typeface="Aptos Display" panose="020B0004020202020204" pitchFamily="34" charset="0"/>
                <a:cs typeface="Times New Roman" panose="02020603050405020304" pitchFamily="18" charset="0"/>
              </a:rPr>
              <a:t>’’</a:t>
            </a:r>
            <a:r>
              <a:rPr lang="ro-RO" altLang="ro-RO" sz="2400" b="1" dirty="0">
                <a:solidFill>
                  <a:srgbClr val="002060"/>
                </a:solidFill>
                <a:latin typeface="Arial Black" pitchFamily="34" charset="0"/>
                <a:ea typeface="Calibri" pitchFamily="34" charset="0"/>
                <a:cs typeface="Helvetica" panose="020B0604020202020204" pitchFamily="34" charset="0"/>
              </a:rPr>
              <a:t> </a:t>
            </a:r>
            <a:endParaRPr lang="en-GB" altLang="ro-RO" sz="2400" b="1" dirty="0">
              <a:solidFill>
                <a:srgbClr val="002060"/>
              </a:solidFill>
              <a:latin typeface="Arial Black" pitchFamily="34" charset="0"/>
              <a:ea typeface="Calibri" pitchFamily="34" charset="0"/>
              <a:cs typeface="Helvetica" panose="020B0604020202020204" pitchFamily="34" charset="0"/>
            </a:endParaRPr>
          </a:p>
          <a:p>
            <a:pPr marL="0" indent="0">
              <a:lnSpc>
                <a:spcPct val="120000"/>
              </a:lnSpc>
            </a:pPr>
            <a:endParaRPr lang="ro-RO" altLang="ro-RO" sz="2400" b="1" dirty="0">
              <a:solidFill>
                <a:srgbClr val="002060"/>
              </a:solidFill>
              <a:latin typeface="Arial Black" pitchFamily="34" charset="0"/>
              <a:ea typeface="Calibri" pitchFamily="34" charset="0"/>
              <a:cs typeface="Helvetica" panose="020B0604020202020204" pitchFamily="34" charset="0"/>
            </a:endParaRPr>
          </a:p>
          <a:p>
            <a:pPr marL="0" indent="0">
              <a:lnSpc>
                <a:spcPct val="120000"/>
              </a:lnSpc>
            </a:pPr>
            <a:r>
              <a:rPr lang="ro-RO" altLang="ro-RO" b="1" dirty="0">
                <a:solidFill>
                  <a:schemeClr val="bg1"/>
                </a:solidFill>
                <a:latin typeface="Aptos Display" panose="020B0004020202020204" pitchFamily="34" charset="0"/>
                <a:ea typeface="Calibri" pitchFamily="34" charset="0"/>
                <a:cs typeface="Helvetica" panose="020B0604020202020204" pitchFamily="34" charset="0"/>
              </a:rPr>
              <a:t>P</a:t>
            </a:r>
            <a:r>
              <a:rPr lang="en-US" altLang="ro-RO" b="1" dirty="0">
                <a:solidFill>
                  <a:schemeClr val="bg1"/>
                </a:solidFill>
                <a:latin typeface="Aptos Display" panose="020B0004020202020204" pitchFamily="34" charset="0"/>
                <a:ea typeface="Calibri" pitchFamily="34" charset="0"/>
                <a:cs typeface="Helvetica" panose="020B0604020202020204" pitchFamily="34" charset="0"/>
              </a:rPr>
              <a:t>ROIECT DE</a:t>
            </a:r>
            <a:r>
              <a:rPr lang="ro-RO" altLang="ro-RO" b="1" dirty="0">
                <a:solidFill>
                  <a:schemeClr val="bg1"/>
                </a:solidFill>
                <a:latin typeface="Aptos Display" panose="020B0004020202020204" pitchFamily="34" charset="0"/>
                <a:ea typeface="Calibri" pitchFamily="34" charset="0"/>
                <a:cs typeface="Helvetica" panose="020B0604020202020204" pitchFamily="34" charset="0"/>
              </a:rPr>
              <a:t> </a:t>
            </a:r>
            <a:r>
              <a:rPr lang="en-US" altLang="ro-RO" b="1" dirty="0">
                <a:solidFill>
                  <a:schemeClr val="bg1"/>
                </a:solidFill>
                <a:latin typeface="Aptos Display" panose="020B0004020202020204" pitchFamily="34" charset="0"/>
                <a:ea typeface="Calibri" pitchFamily="34" charset="0"/>
                <a:cs typeface="Helvetica" panose="020B0604020202020204" pitchFamily="34" charset="0"/>
              </a:rPr>
              <a:t>INFORMARE</a:t>
            </a:r>
            <a:r>
              <a:rPr lang="ro-RO" altLang="ro-RO" b="1" dirty="0">
                <a:solidFill>
                  <a:schemeClr val="bg1"/>
                </a:solidFill>
                <a:latin typeface="Aptos Display" panose="020B0004020202020204" pitchFamily="34" charset="0"/>
                <a:ea typeface="Calibri" pitchFamily="34" charset="0"/>
                <a:cs typeface="Helvetica" panose="020B0604020202020204" pitchFamily="34" charset="0"/>
              </a:rPr>
              <a:t> ASUPRA </a:t>
            </a:r>
            <a:endParaRPr lang="en-GB" altLang="ro-RO" b="1" dirty="0">
              <a:solidFill>
                <a:schemeClr val="bg1"/>
              </a:solidFill>
              <a:latin typeface="Aptos Display" panose="020B0004020202020204" pitchFamily="34" charset="0"/>
              <a:ea typeface="Calibri" pitchFamily="34" charset="0"/>
              <a:cs typeface="Helvetica" panose="020B0604020202020204" pitchFamily="34" charset="0"/>
            </a:endParaRPr>
          </a:p>
          <a:p>
            <a:pPr marL="0" indent="0">
              <a:lnSpc>
                <a:spcPct val="120000"/>
              </a:lnSpc>
            </a:pPr>
            <a:r>
              <a:rPr lang="en-US" altLang="ro-RO" b="1" dirty="0">
                <a:solidFill>
                  <a:schemeClr val="bg1"/>
                </a:solidFill>
                <a:latin typeface="Aptos Display" panose="020B0004020202020204" pitchFamily="34" charset="0"/>
                <a:ea typeface="Calibri" pitchFamily="34" charset="0"/>
                <a:cs typeface="Helvetica" panose="020B0604020202020204" pitchFamily="34" charset="0"/>
              </a:rPr>
              <a:t>CAMPANIE</a:t>
            </a:r>
            <a:r>
              <a:rPr lang="ro-RO" altLang="ro-RO" b="1" dirty="0">
                <a:solidFill>
                  <a:schemeClr val="bg1"/>
                </a:solidFill>
                <a:latin typeface="Aptos Display" panose="020B0004020202020204" pitchFamily="34" charset="0"/>
                <a:ea typeface="Calibri" pitchFamily="34" charset="0"/>
                <a:cs typeface="Helvetica" panose="020B0604020202020204" pitchFamily="34" charset="0"/>
              </a:rPr>
              <a:t>I</a:t>
            </a:r>
            <a:r>
              <a:rPr lang="en-US" altLang="ro-RO" b="1" dirty="0">
                <a:solidFill>
                  <a:schemeClr val="bg1"/>
                </a:solidFill>
                <a:latin typeface="Aptos Display" panose="020B0004020202020204" pitchFamily="34" charset="0"/>
                <a:ea typeface="Calibri" pitchFamily="34" charset="0"/>
                <a:cs typeface="Helvetica" panose="020B0604020202020204" pitchFamily="34" charset="0"/>
              </a:rPr>
              <a:t> NA</a:t>
            </a:r>
            <a:r>
              <a:rPr lang="ro-RO" altLang="ro-RO" b="1" dirty="0">
                <a:solidFill>
                  <a:schemeClr val="bg1"/>
                </a:solidFill>
                <a:latin typeface="Aptos Display" panose="020B0004020202020204" pitchFamily="34" charset="0"/>
                <a:ea typeface="Calibri" pitchFamily="34" charset="0"/>
                <a:cs typeface="Helvetica" panose="020B0604020202020204" pitchFamily="34" charset="0"/>
              </a:rPr>
              <a:t>ȚIONALE</a:t>
            </a:r>
            <a:endParaRPr lang="ro-RO" altLang="en-US" dirty="0">
              <a:solidFill>
                <a:schemeClr val="bg1"/>
              </a:solidFill>
              <a:latin typeface="Aptos Display" panose="020B0004020202020204" pitchFamily="34" charset="0"/>
              <a:ea typeface="Calibri" pitchFamily="34" charset="0"/>
              <a:cs typeface="Helvetica" panose="020B0604020202020204" pitchFamily="34" charset="0"/>
            </a:endParaRPr>
          </a:p>
          <a:p>
            <a:pPr marL="0" lvl="0" indent="0">
              <a:lnSpc>
                <a:spcPct val="120000"/>
              </a:lnSpc>
            </a:pPr>
            <a:r>
              <a:rPr lang="en-US" sz="2400" b="1" dirty="0">
                <a:latin typeface="Aptos Display" panose="020B0004020202020204" pitchFamily="34" charset="0"/>
                <a:cs typeface="Times New Roman" panose="02020603050405020304" pitchFamily="18" charset="0"/>
              </a:rPr>
              <a:t>			</a:t>
            </a:r>
            <a:endParaRPr sz="2400" b="1" dirty="0">
              <a:solidFill>
                <a:schemeClr val="lt1"/>
              </a:solidFill>
              <a:latin typeface="Aptos Display" panose="020B000402020202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D86D9DCF-08BD-C664-1596-42D2B9EF7B33}"/>
              </a:ext>
            </a:extLst>
          </p:cNvPr>
          <p:cNvSpPr/>
          <p:nvPr/>
        </p:nvSpPr>
        <p:spPr>
          <a:xfrm>
            <a:off x="5895125" y="0"/>
            <a:ext cx="3248875" cy="51435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13" name="Picture 12">
            <a:extLst>
              <a:ext uri="{FF2B5EF4-FFF2-40B4-BE49-F238E27FC236}">
                <a16:creationId xmlns:a16="http://schemas.microsoft.com/office/drawing/2014/main" id="{64FC5234-CB63-8066-987E-EE00167C0CBD}"/>
              </a:ext>
            </a:extLst>
          </p:cNvPr>
          <p:cNvPicPr>
            <a:picLocks noChangeAspect="1"/>
          </p:cNvPicPr>
          <p:nvPr/>
        </p:nvPicPr>
        <p:blipFill>
          <a:blip r:embed="rId3"/>
          <a:stretch>
            <a:fillRect/>
          </a:stretch>
        </p:blipFill>
        <p:spPr>
          <a:xfrm>
            <a:off x="6028890" y="418557"/>
            <a:ext cx="2981344" cy="4306385"/>
          </a:xfrm>
          <a:prstGeom prst="rect">
            <a:avLst/>
          </a:prstGeom>
        </p:spPr>
      </p:pic>
      <p:pic>
        <p:nvPicPr>
          <p:cNvPr id="2" name="Picture 1">
            <a:extLst>
              <a:ext uri="{FF2B5EF4-FFF2-40B4-BE49-F238E27FC236}">
                <a16:creationId xmlns:a16="http://schemas.microsoft.com/office/drawing/2014/main" id="{DE833838-FAB5-57E3-20EB-23C91E603C1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9491" b="38383"/>
          <a:stretch/>
        </p:blipFill>
        <p:spPr>
          <a:xfrm>
            <a:off x="2848523" y="4484661"/>
            <a:ext cx="1495870" cy="480562"/>
          </a:xfrm>
          <a:prstGeom prst="rect">
            <a:avLst/>
          </a:prstGeom>
        </p:spPr>
      </p:pic>
      <p:pic>
        <p:nvPicPr>
          <p:cNvPr id="3" name="Picture 2">
            <a:extLst>
              <a:ext uri="{FF2B5EF4-FFF2-40B4-BE49-F238E27FC236}">
                <a16:creationId xmlns:a16="http://schemas.microsoft.com/office/drawing/2014/main" id="{218968FE-200B-55F8-A561-3731C1F99B37}"/>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21208" t="38000" r="21542" b="39840"/>
          <a:stretch/>
        </p:blipFill>
        <p:spPr>
          <a:xfrm>
            <a:off x="4273687" y="4484661"/>
            <a:ext cx="1385271" cy="536186"/>
          </a:xfrm>
          <a:prstGeom prst="rect">
            <a:avLst/>
          </a:prstGeom>
        </p:spPr>
      </p:pic>
    </p:spTree>
    <p:extLst>
      <p:ext uri="{BB962C8B-B14F-4D97-AF65-F5344CB8AC3E}">
        <p14:creationId xmlns:p14="http://schemas.microsoft.com/office/powerpoint/2010/main" val="2980319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12" name="Subtitle 11">
            <a:extLst>
              <a:ext uri="{FF2B5EF4-FFF2-40B4-BE49-F238E27FC236}">
                <a16:creationId xmlns:a16="http://schemas.microsoft.com/office/drawing/2014/main" id="{8F2D5AF6-EE4D-41A8-E12C-78FA8944E64B}"/>
              </a:ext>
            </a:extLst>
          </p:cNvPr>
          <p:cNvSpPr>
            <a:spLocks noGrp="1"/>
          </p:cNvSpPr>
          <p:nvPr>
            <p:ph type="subTitle" idx="1"/>
          </p:nvPr>
        </p:nvSpPr>
        <p:spPr>
          <a:xfrm>
            <a:off x="558800" y="7400"/>
            <a:ext cx="8585200" cy="551400"/>
          </a:xfrm>
          <a:solidFill>
            <a:schemeClr val="accent2">
              <a:lumMod val="50000"/>
            </a:schemeClr>
          </a:solidFill>
        </p:spPr>
        <p:txBody>
          <a:bodyPr/>
          <a:lstStyle/>
          <a:p>
            <a:r>
              <a:rPr lang="it-IT" altLang="en-US" sz="1600" b="1" dirty="0">
                <a:solidFill>
                  <a:schemeClr val="bg1"/>
                </a:solidFill>
                <a:latin typeface="Aptos Display" panose="020B0004020202020204" pitchFamily="34" charset="0"/>
                <a:cs typeface="Calibri" panose="020F0502020204030204" pitchFamily="34" charset="0"/>
              </a:rPr>
              <a:t>CAMPANIE DE PREVENȚIE A CANCERULUI DE COL UTERIN- IANUARIE 2024</a:t>
            </a:r>
            <a:endParaRPr lang="it-IT" sz="1600" dirty="0">
              <a:latin typeface="Aptos Display" panose="020B0004020202020204" pitchFamily="34" charset="0"/>
            </a:endParaRPr>
          </a:p>
          <a:p>
            <a:endParaRPr lang="en-US" dirty="0"/>
          </a:p>
        </p:txBody>
      </p:sp>
      <p:pic>
        <p:nvPicPr>
          <p:cNvPr id="2" name="Picture 1">
            <a:extLst>
              <a:ext uri="{FF2B5EF4-FFF2-40B4-BE49-F238E27FC236}">
                <a16:creationId xmlns:a16="http://schemas.microsoft.com/office/drawing/2014/main" id="{DF56CB9D-06D2-A8C7-0B06-29D3FFE27A80}"/>
              </a:ext>
            </a:extLst>
          </p:cNvPr>
          <p:cNvPicPr>
            <a:picLocks noChangeAspect="1"/>
          </p:cNvPicPr>
          <p:nvPr/>
        </p:nvPicPr>
        <p:blipFill>
          <a:blip r:embed="rId3"/>
          <a:stretch>
            <a:fillRect/>
          </a:stretch>
        </p:blipFill>
        <p:spPr>
          <a:xfrm>
            <a:off x="1" y="0"/>
            <a:ext cx="558799" cy="551401"/>
          </a:xfrm>
          <a:prstGeom prst="rect">
            <a:avLst/>
          </a:prstGeom>
        </p:spPr>
      </p:pic>
      <p:sp>
        <p:nvSpPr>
          <p:cNvPr id="3" name="Title 3">
            <a:extLst>
              <a:ext uri="{FF2B5EF4-FFF2-40B4-BE49-F238E27FC236}">
                <a16:creationId xmlns:a16="http://schemas.microsoft.com/office/drawing/2014/main" id="{AA0DD11A-D894-EB35-2A8D-16F19B5BF826}"/>
              </a:ext>
            </a:extLst>
          </p:cNvPr>
          <p:cNvSpPr>
            <a:spLocks noGrp="1"/>
          </p:cNvSpPr>
          <p:nvPr>
            <p:ph type="title" idx="2"/>
          </p:nvPr>
        </p:nvSpPr>
        <p:spPr>
          <a:xfrm>
            <a:off x="2400300" y="1231900"/>
            <a:ext cx="3924300" cy="3911600"/>
          </a:xfrm>
          <a:prstGeom prst="rect">
            <a:avLst/>
          </a:prstGeom>
          <a:ln>
            <a:solidFill>
              <a:schemeClr val="accent6">
                <a:lumMod val="50000"/>
              </a:schemeClr>
            </a:solidFill>
          </a:ln>
        </p:spPr>
        <p:style>
          <a:lnRef idx="2">
            <a:schemeClr val="accent5"/>
          </a:lnRef>
          <a:fillRef idx="1">
            <a:schemeClr val="lt1"/>
          </a:fillRef>
          <a:effectRef idx="0">
            <a:schemeClr val="accent5"/>
          </a:effectRef>
          <a:fontRef idx="minor">
            <a:schemeClr val="dk1"/>
          </a:fontRef>
        </p:style>
        <p:txBody>
          <a:bodyPr rtlCol="0" anchor="ctr"/>
          <a:lstStyle/>
          <a:p>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endParaRPr lang="en-US" sz="1100">
              <a:latin typeface="Aptos Display" panose="020B0004020202020204" pitchFamily="34" charset="0"/>
            </a:endParaRPr>
          </a:p>
        </p:txBody>
      </p:sp>
      <p:pic>
        <p:nvPicPr>
          <p:cNvPr id="5" name="Picture 4">
            <a:extLst>
              <a:ext uri="{FF2B5EF4-FFF2-40B4-BE49-F238E27FC236}">
                <a16:creationId xmlns:a16="http://schemas.microsoft.com/office/drawing/2014/main" id="{131C3C0A-5D1F-D639-6A1C-CB2534319414}"/>
              </a:ext>
            </a:extLst>
          </p:cNvPr>
          <p:cNvPicPr>
            <a:picLocks noChangeAspect="1"/>
          </p:cNvPicPr>
          <p:nvPr/>
        </p:nvPicPr>
        <p:blipFill>
          <a:blip r:embed="rId4"/>
          <a:stretch>
            <a:fillRect/>
          </a:stretch>
        </p:blipFill>
        <p:spPr>
          <a:xfrm>
            <a:off x="2527299" y="1347597"/>
            <a:ext cx="3683143" cy="3673935"/>
          </a:xfrm>
          <a:prstGeom prst="rect">
            <a:avLst/>
          </a:prstGeom>
        </p:spPr>
      </p:pic>
      <p:sp>
        <p:nvSpPr>
          <p:cNvPr id="7" name="TextBox 6">
            <a:extLst>
              <a:ext uri="{FF2B5EF4-FFF2-40B4-BE49-F238E27FC236}">
                <a16:creationId xmlns:a16="http://schemas.microsoft.com/office/drawing/2014/main" id="{422307EB-25E0-3C82-BB56-480A7F564299}"/>
              </a:ext>
            </a:extLst>
          </p:cNvPr>
          <p:cNvSpPr txBox="1"/>
          <p:nvPr/>
        </p:nvSpPr>
        <p:spPr>
          <a:xfrm>
            <a:off x="0" y="639932"/>
            <a:ext cx="8305800" cy="532903"/>
          </a:xfrm>
          <a:prstGeom prst="rect">
            <a:avLst/>
          </a:prstGeom>
          <a:noFill/>
        </p:spPr>
        <p:txBody>
          <a:bodyPr wrap="square">
            <a:spAutoFit/>
          </a:bodyPr>
          <a:lstStyle/>
          <a:p>
            <a:pPr marL="228600" algn="ctr">
              <a:lnSpc>
                <a:spcPct val="107000"/>
              </a:lnSpc>
              <a:spcAft>
                <a:spcPts val="800"/>
              </a:spcAft>
            </a:pPr>
            <a:r>
              <a:rPr lang="ro-RO" sz="28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OMS - Putem elimina cancerul de col uterin!</a:t>
            </a:r>
            <a:endParaRPr lang="en-US" sz="28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4486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01"/>
        <p:cNvGrpSpPr/>
        <p:nvPr/>
      </p:nvGrpSpPr>
      <p:grpSpPr>
        <a:xfrm>
          <a:off x="0" y="0"/>
          <a:ext cx="0" cy="0"/>
          <a:chOff x="0" y="0"/>
          <a:chExt cx="0" cy="0"/>
        </a:xfrm>
      </p:grpSpPr>
      <p:sp>
        <p:nvSpPr>
          <p:cNvPr id="602" name="Google Shape;602;p51"/>
          <p:cNvSpPr txBox="1">
            <a:spLocks noGrp="1"/>
          </p:cNvSpPr>
          <p:nvPr>
            <p:ph type="title"/>
          </p:nvPr>
        </p:nvSpPr>
        <p:spPr>
          <a:xfrm>
            <a:off x="354453" y="753212"/>
            <a:ext cx="4931649" cy="841800"/>
          </a:xfrm>
          <a:prstGeom prst="rect">
            <a:avLst/>
          </a:prstGeom>
        </p:spPr>
        <p:txBody>
          <a:bodyPr spcFirstLastPara="1" wrap="square" lIns="91425" tIns="91425" rIns="91425" bIns="91425" anchor="t" anchorCtr="0">
            <a:noAutofit/>
          </a:bodyPr>
          <a:lstStyle/>
          <a:p>
            <a:r>
              <a:rPr lang="ro-RO" sz="3200" b="1" dirty="0">
                <a:solidFill>
                  <a:schemeClr val="bg1"/>
                </a:solidFill>
                <a:effectLst>
                  <a:outerShdw blurRad="38100" dist="38100" dir="2700000" algn="tl">
                    <a:srgbClr val="000000">
                      <a:alpha val="43137"/>
                    </a:srgbClr>
                  </a:outerShdw>
                </a:effectLst>
                <a:latin typeface="Staatliches" pitchFamily="2" charset="0"/>
              </a:rPr>
              <a:t>TEMA</a:t>
            </a:r>
            <a:r>
              <a:rPr lang="en-US" sz="3200" b="1" dirty="0">
                <a:solidFill>
                  <a:schemeClr val="bg1"/>
                </a:solidFill>
                <a:effectLst>
                  <a:outerShdw blurRad="38100" dist="38100" dir="2700000" algn="tl">
                    <a:srgbClr val="000000">
                      <a:alpha val="43137"/>
                    </a:srgbClr>
                  </a:outerShdw>
                </a:effectLst>
                <a:latin typeface="Staatliches" pitchFamily="2" charset="0"/>
              </a:rPr>
              <a:t> </a:t>
            </a:r>
            <a:r>
              <a:rPr lang="ro-RO" sz="3200" b="1" dirty="0">
                <a:solidFill>
                  <a:schemeClr val="bg1"/>
                </a:solidFill>
                <a:effectLst>
                  <a:outerShdw blurRad="38100" dist="38100" dir="2700000" algn="tl">
                    <a:srgbClr val="000000">
                      <a:alpha val="43137"/>
                    </a:srgbClr>
                  </a:outerShdw>
                </a:effectLst>
                <a:latin typeface="Staatliches" pitchFamily="2" charset="0"/>
              </a:rPr>
              <a:t>CAMPANIEI</a:t>
            </a:r>
            <a:br>
              <a:rPr lang="en-US" sz="3600" dirty="0">
                <a:solidFill>
                  <a:schemeClr val="bg1"/>
                </a:solidFill>
                <a:effectLst>
                  <a:outerShdw blurRad="38100" dist="38100" dir="2700000" algn="tl">
                    <a:srgbClr val="000000">
                      <a:alpha val="43137"/>
                    </a:srgbClr>
                  </a:outerShdw>
                </a:effectLst>
                <a:latin typeface="Arial Black" pitchFamily="34" charset="0"/>
              </a:rPr>
            </a:br>
            <a:endParaRPr dirty="0"/>
          </a:p>
        </p:txBody>
      </p:sp>
      <p:sp>
        <p:nvSpPr>
          <p:cNvPr id="604" name="Google Shape;604;p51"/>
          <p:cNvSpPr txBox="1">
            <a:spLocks noGrp="1"/>
          </p:cNvSpPr>
          <p:nvPr>
            <p:ph type="subTitle" idx="1"/>
          </p:nvPr>
        </p:nvSpPr>
        <p:spPr>
          <a:xfrm>
            <a:off x="354453" y="1246201"/>
            <a:ext cx="8532160" cy="1314412"/>
          </a:xfrm>
          <a:prstGeom prst="rect">
            <a:avLst/>
          </a:prstGeom>
        </p:spPr>
        <p:txBody>
          <a:bodyPr spcFirstLastPara="1" wrap="square" lIns="91425" tIns="91425" rIns="91425" bIns="91425" anchor="t" anchorCtr="0">
            <a:noAutofit/>
          </a:bodyPr>
          <a:lstStyle/>
          <a:p>
            <a:pPr marL="0" indent="0"/>
            <a:r>
              <a:rPr lang="ro-RO" sz="1800" b="1" dirty="0">
                <a:solidFill>
                  <a:schemeClr val="bg1"/>
                </a:solidFill>
                <a:latin typeface="Aptos Display" panose="020B0004020202020204" pitchFamily="34" charset="0"/>
              </a:rPr>
              <a:t>Prevenția cancerului de col uterin prin </a:t>
            </a:r>
            <a:r>
              <a:rPr lang="ro-RO" b="1" dirty="0">
                <a:solidFill>
                  <a:schemeClr val="bg1"/>
                </a:solidFill>
                <a:latin typeface="Aptos Display" panose="020B0004020202020204" pitchFamily="34" charset="0"/>
              </a:rPr>
              <a:t>promovarea vaccinării antiHPV și a screening-ului pentru </a:t>
            </a:r>
            <a:r>
              <a:rPr lang="ro-RO" sz="1800" b="1" dirty="0">
                <a:solidFill>
                  <a:schemeClr val="bg1"/>
                </a:solidFill>
                <a:latin typeface="Aptos Display" panose="020B0004020202020204" pitchFamily="34" charset="0"/>
              </a:rPr>
              <a:t>depistarea leziunilor precanceroase. </a:t>
            </a:r>
          </a:p>
          <a:p>
            <a:pPr marL="0" indent="0"/>
            <a:endParaRPr dirty="0"/>
          </a:p>
        </p:txBody>
      </p:sp>
      <p:sp>
        <p:nvSpPr>
          <p:cNvPr id="4" name="Google Shape;602;p51">
            <a:extLst>
              <a:ext uri="{FF2B5EF4-FFF2-40B4-BE49-F238E27FC236}">
                <a16:creationId xmlns:a16="http://schemas.microsoft.com/office/drawing/2014/main" id="{2D35D545-E8BF-E878-B593-181E90D117DF}"/>
              </a:ext>
            </a:extLst>
          </p:cNvPr>
          <p:cNvSpPr txBox="1">
            <a:spLocks/>
          </p:cNvSpPr>
          <p:nvPr/>
        </p:nvSpPr>
        <p:spPr>
          <a:xfrm>
            <a:off x="2106175" y="2077961"/>
            <a:ext cx="4931649" cy="841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3600"/>
              <a:buFont typeface="Staatliches"/>
              <a:buNone/>
              <a:defRPr sz="3600" b="0" i="0" u="none" strike="noStrike" cap="none">
                <a:solidFill>
                  <a:schemeClr val="lt1"/>
                </a:solidFill>
                <a:latin typeface="Staatliches"/>
                <a:ea typeface="Staatliches"/>
                <a:cs typeface="Staatliches"/>
                <a:sym typeface="Staatliches"/>
              </a:defRPr>
            </a:lvl1pPr>
            <a:lvl2pPr marR="0" lvl="1" algn="l"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9pPr>
          </a:lstStyle>
          <a:p>
            <a:r>
              <a:rPr lang="ro-RO" sz="3600" b="1" dirty="0">
                <a:solidFill>
                  <a:schemeClr val="bg1"/>
                </a:solidFill>
                <a:effectLst>
                  <a:outerShdw blurRad="38100" dist="38100" dir="2700000" algn="tl">
                    <a:srgbClr val="000000">
                      <a:alpha val="43137"/>
                    </a:srgbClr>
                  </a:outerShdw>
                </a:effectLst>
                <a:latin typeface="Staatliches" pitchFamily="2" charset="0"/>
              </a:rPr>
              <a:t>GRUPU</a:t>
            </a:r>
            <a:r>
              <a:rPr lang="en-US" sz="3600" b="1" dirty="0">
                <a:solidFill>
                  <a:schemeClr val="bg1"/>
                </a:solidFill>
                <a:effectLst>
                  <a:outerShdw blurRad="38100" dist="38100" dir="2700000" algn="tl">
                    <a:srgbClr val="000000">
                      <a:alpha val="43137"/>
                    </a:srgbClr>
                  </a:outerShdw>
                </a:effectLst>
                <a:latin typeface="Staatliches" pitchFamily="2" charset="0"/>
              </a:rPr>
              <a:t>RILE</a:t>
            </a:r>
            <a:r>
              <a:rPr lang="ro-RO" sz="3600" b="1" dirty="0">
                <a:solidFill>
                  <a:schemeClr val="bg1"/>
                </a:solidFill>
                <a:effectLst>
                  <a:outerShdw blurRad="38100" dist="38100" dir="2700000" algn="tl">
                    <a:srgbClr val="000000">
                      <a:alpha val="43137"/>
                    </a:srgbClr>
                  </a:outerShdw>
                </a:effectLst>
                <a:latin typeface="Staatliches" pitchFamily="2" charset="0"/>
              </a:rPr>
              <a:t> ŢINTĂ</a:t>
            </a:r>
          </a:p>
          <a:p>
            <a:br>
              <a:rPr lang="ro-RO" dirty="0">
                <a:solidFill>
                  <a:schemeClr val="bg1"/>
                </a:solidFill>
                <a:effectLst>
                  <a:outerShdw blurRad="38100" dist="38100" dir="2700000" algn="tl">
                    <a:srgbClr val="000000">
                      <a:alpha val="43137"/>
                    </a:srgbClr>
                  </a:outerShdw>
                </a:effectLst>
                <a:latin typeface="Arial Black" pitchFamily="34" charset="0"/>
              </a:rPr>
            </a:br>
            <a:endParaRPr lang="ro-RO" dirty="0"/>
          </a:p>
        </p:txBody>
      </p:sp>
      <p:sp>
        <p:nvSpPr>
          <p:cNvPr id="5" name="Google Shape;604;p51">
            <a:extLst>
              <a:ext uri="{FF2B5EF4-FFF2-40B4-BE49-F238E27FC236}">
                <a16:creationId xmlns:a16="http://schemas.microsoft.com/office/drawing/2014/main" id="{47163952-86CA-CB6E-5A0A-2F58E86C497E}"/>
              </a:ext>
            </a:extLst>
          </p:cNvPr>
          <p:cNvSpPr txBox="1">
            <a:spLocks/>
          </p:cNvSpPr>
          <p:nvPr/>
        </p:nvSpPr>
        <p:spPr>
          <a:xfrm>
            <a:off x="2148932" y="2602436"/>
            <a:ext cx="4713936" cy="131441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1pPr>
            <a:lvl2pPr marL="914400" marR="0" lvl="1"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2pPr>
            <a:lvl3pPr marL="1371600" marR="0" lvl="2"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3pPr>
            <a:lvl4pPr marL="1828800" marR="0" lvl="3"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4pPr>
            <a:lvl5pPr marL="2286000" marR="0" lvl="4"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5pPr>
            <a:lvl6pPr marL="2743200" marR="0" lvl="5"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6pPr>
            <a:lvl7pPr marL="3200400" marR="0" lvl="6"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7pPr>
            <a:lvl8pPr marL="3657600" marR="0" lvl="7"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8pPr>
            <a:lvl9pPr marL="4114800" marR="0" lvl="8"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9pPr>
          </a:lstStyle>
          <a:p>
            <a:pPr marL="285750" indent="-285750">
              <a:buClr>
                <a:schemeClr val="bg1"/>
              </a:buClr>
              <a:buFont typeface="Wingdings" panose="05000000000000000000" pitchFamily="2" charset="2"/>
              <a:buChar char="q"/>
            </a:pPr>
            <a:r>
              <a:rPr lang="vi-VN" sz="1800" b="1" dirty="0">
                <a:solidFill>
                  <a:schemeClr val="bg1"/>
                </a:solidFill>
                <a:latin typeface="Aptos Display" panose="020B0004020202020204" pitchFamily="34" charset="0"/>
              </a:rPr>
              <a:t>Femei cu vârsta </a:t>
            </a:r>
            <a:r>
              <a:rPr lang="en-GB" sz="1800" b="1" dirty="0">
                <a:solidFill>
                  <a:schemeClr val="bg1"/>
                </a:solidFill>
                <a:latin typeface="Aptos Display" panose="020B0004020202020204" pitchFamily="34" charset="0"/>
              </a:rPr>
              <a:t>2</a:t>
            </a:r>
            <a:r>
              <a:rPr lang="ro-RO" sz="1800" b="1">
                <a:solidFill>
                  <a:schemeClr val="bg1"/>
                </a:solidFill>
                <a:latin typeface="Aptos Display" panose="020B0004020202020204" pitchFamily="34" charset="0"/>
              </a:rPr>
              <a:t>5-6</a:t>
            </a:r>
            <a:r>
              <a:rPr lang="en-GB" sz="1800" b="1" dirty="0">
                <a:solidFill>
                  <a:schemeClr val="bg1"/>
                </a:solidFill>
                <a:latin typeface="Aptos Display" panose="020B0004020202020204" pitchFamily="34" charset="0"/>
              </a:rPr>
              <a:t>4</a:t>
            </a:r>
            <a:r>
              <a:rPr lang="vi-VN" sz="1800" b="1" dirty="0">
                <a:solidFill>
                  <a:schemeClr val="bg1"/>
                </a:solidFill>
                <a:latin typeface="Aptos Display" panose="020B0004020202020204" pitchFamily="34" charset="0"/>
              </a:rPr>
              <a:t> de ani</a:t>
            </a:r>
          </a:p>
          <a:p>
            <a:pPr marL="285750" indent="-285750">
              <a:buClr>
                <a:schemeClr val="bg1"/>
              </a:buClr>
              <a:buFont typeface="Wingdings" panose="05000000000000000000" pitchFamily="2" charset="2"/>
              <a:buChar char="q"/>
            </a:pPr>
            <a:r>
              <a:rPr lang="vi-VN" sz="1800" b="1" dirty="0">
                <a:solidFill>
                  <a:schemeClr val="bg1"/>
                </a:solidFill>
                <a:latin typeface="Aptos Display" panose="020B0004020202020204" pitchFamily="34" charset="0"/>
              </a:rPr>
              <a:t>Profesioniști din sistemul de sănătate</a:t>
            </a:r>
            <a:endParaRPr lang="ro-RO" sz="1800" b="1" dirty="0">
              <a:solidFill>
                <a:schemeClr val="bg1"/>
              </a:solidFill>
              <a:latin typeface="Aptos Display" panose="020B0004020202020204" pitchFamily="34" charset="0"/>
            </a:endParaRPr>
          </a:p>
          <a:p>
            <a:pPr marL="285750" indent="-285750">
              <a:buClr>
                <a:schemeClr val="bg1"/>
              </a:buClr>
              <a:buFont typeface="Wingdings" panose="05000000000000000000" pitchFamily="2" charset="2"/>
              <a:buChar char="q"/>
            </a:pPr>
            <a:r>
              <a:rPr lang="vi-VN" sz="1800" b="1" dirty="0">
                <a:solidFill>
                  <a:schemeClr val="bg1"/>
                </a:solidFill>
                <a:latin typeface="Aptos Display" panose="020B0004020202020204" pitchFamily="34" charset="0"/>
              </a:rPr>
              <a:t>Populaţia generală</a:t>
            </a:r>
          </a:p>
          <a:p>
            <a:pPr marL="0" indent="0"/>
            <a:endParaRPr lang="ro-RO" dirty="0">
              <a:latin typeface="Staatliches" pitchFamily="2" charset="0"/>
            </a:endParaRPr>
          </a:p>
        </p:txBody>
      </p:sp>
      <p:sp>
        <p:nvSpPr>
          <p:cNvPr id="6" name="Google Shape;602;p51">
            <a:extLst>
              <a:ext uri="{FF2B5EF4-FFF2-40B4-BE49-F238E27FC236}">
                <a16:creationId xmlns:a16="http://schemas.microsoft.com/office/drawing/2014/main" id="{9C6C164C-C179-0F8E-02AF-3634B583D31E}"/>
              </a:ext>
            </a:extLst>
          </p:cNvPr>
          <p:cNvSpPr txBox="1">
            <a:spLocks/>
          </p:cNvSpPr>
          <p:nvPr/>
        </p:nvSpPr>
        <p:spPr>
          <a:xfrm>
            <a:off x="4066844" y="3378783"/>
            <a:ext cx="4931649" cy="841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3600"/>
              <a:buFont typeface="Staatliches"/>
              <a:buNone/>
              <a:defRPr sz="3600" b="0" i="0" u="none" strike="noStrike" cap="none">
                <a:solidFill>
                  <a:schemeClr val="lt1"/>
                </a:solidFill>
                <a:latin typeface="Staatliches"/>
                <a:ea typeface="Staatliches"/>
                <a:cs typeface="Staatliches"/>
                <a:sym typeface="Staatliches"/>
              </a:defRPr>
            </a:lvl1pPr>
            <a:lvl2pPr marR="0" lvl="1" algn="l"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9pPr>
          </a:lstStyle>
          <a:p>
            <a:r>
              <a:rPr lang="ro-RO" sz="3200" b="1" dirty="0">
                <a:solidFill>
                  <a:schemeClr val="bg1"/>
                </a:solidFill>
                <a:effectLst>
                  <a:outerShdw blurRad="38100" dist="38100" dir="2700000" algn="tl">
                    <a:srgbClr val="000000">
                      <a:alpha val="43137"/>
                    </a:srgbClr>
                  </a:outerShdw>
                </a:effectLst>
                <a:latin typeface="Staatliches" pitchFamily="2" charset="0"/>
              </a:rPr>
              <a:t>SLOGANUL</a:t>
            </a:r>
            <a:r>
              <a:rPr lang="ro-RO" b="1" dirty="0">
                <a:solidFill>
                  <a:schemeClr val="bg1"/>
                </a:solidFill>
                <a:effectLst>
                  <a:outerShdw blurRad="38100" dist="38100" dir="2700000" algn="tl">
                    <a:srgbClr val="000000">
                      <a:alpha val="43137"/>
                    </a:srgbClr>
                  </a:outerShdw>
                </a:effectLst>
                <a:latin typeface="Staatliches" pitchFamily="2" charset="0"/>
              </a:rPr>
              <a:t> </a:t>
            </a:r>
            <a:r>
              <a:rPr lang="ro-RO" sz="3200" b="1" dirty="0">
                <a:solidFill>
                  <a:schemeClr val="bg1"/>
                </a:solidFill>
                <a:effectLst>
                  <a:outerShdw blurRad="38100" dist="38100" dir="2700000" algn="tl">
                    <a:srgbClr val="000000">
                      <a:alpha val="43137"/>
                    </a:srgbClr>
                  </a:outerShdw>
                </a:effectLst>
                <a:latin typeface="Staatliches" pitchFamily="2" charset="0"/>
              </a:rPr>
              <a:t>CAMPANIEI</a:t>
            </a:r>
            <a:br>
              <a:rPr lang="ro-RO" sz="3200" dirty="0">
                <a:solidFill>
                  <a:schemeClr val="bg1"/>
                </a:solidFill>
                <a:effectLst>
                  <a:outerShdw blurRad="38100" dist="38100" dir="2700000" algn="tl">
                    <a:srgbClr val="000000">
                      <a:alpha val="43137"/>
                    </a:srgbClr>
                  </a:outerShdw>
                </a:effectLst>
                <a:latin typeface="Arial Black" pitchFamily="34" charset="0"/>
              </a:rPr>
            </a:br>
            <a:endParaRPr lang="ro-RO" sz="3200" dirty="0"/>
          </a:p>
        </p:txBody>
      </p:sp>
      <p:sp>
        <p:nvSpPr>
          <p:cNvPr id="7" name="Google Shape;209;p39">
            <a:extLst>
              <a:ext uri="{FF2B5EF4-FFF2-40B4-BE49-F238E27FC236}">
                <a16:creationId xmlns:a16="http://schemas.microsoft.com/office/drawing/2014/main" id="{71C8197B-6CE8-401A-50F0-492155AF0B44}"/>
              </a:ext>
            </a:extLst>
          </p:cNvPr>
          <p:cNvSpPr txBox="1">
            <a:spLocks/>
          </p:cNvSpPr>
          <p:nvPr/>
        </p:nvSpPr>
        <p:spPr>
          <a:xfrm>
            <a:off x="1222102" y="3817265"/>
            <a:ext cx="7779293" cy="124331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1pPr>
            <a:lvl2pPr marL="914400" marR="0" lvl="1"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2pPr>
            <a:lvl3pPr marL="1371600" marR="0" lvl="2"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3pPr>
            <a:lvl4pPr marL="1828800" marR="0" lvl="3"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4pPr>
            <a:lvl5pPr marL="2286000" marR="0" lvl="4"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5pPr>
            <a:lvl6pPr marL="2743200" marR="0" lvl="5"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6pPr>
            <a:lvl7pPr marL="3200400" marR="0" lvl="6"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7pPr>
            <a:lvl8pPr marL="3657600" marR="0" lvl="7"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8pPr>
            <a:lvl9pPr marL="4114800" marR="0" lvl="8"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9pPr>
          </a:lstStyle>
          <a:p>
            <a:pPr marL="0" indent="0" algn="ctr"/>
            <a:r>
              <a:rPr lang="en-US" sz="2400" b="1" dirty="0">
                <a:latin typeface="Staatliches" pitchFamily="2" charset="0"/>
                <a:cs typeface="Times New Roman" panose="02020603050405020304" pitchFamily="18" charset="0"/>
              </a:rPr>
              <a:t>‘</a:t>
            </a:r>
            <a:r>
              <a:rPr lang="en-US" sz="2400" b="1">
                <a:latin typeface="Staatliches" pitchFamily="2" charset="0"/>
                <a:cs typeface="Times New Roman" panose="02020603050405020304" pitchFamily="18" charset="0"/>
              </a:rPr>
              <a:t>’INFORMEAZĂ-TE </a:t>
            </a:r>
            <a:r>
              <a:rPr lang="ro-RO" sz="2400" b="1">
                <a:latin typeface="Staatliches" pitchFamily="2" charset="0"/>
                <a:cs typeface="Times New Roman" panose="02020603050405020304" pitchFamily="18" charset="0"/>
              </a:rPr>
              <a:t>,</a:t>
            </a:r>
            <a:endParaRPr lang="en-US" sz="2400" b="1" dirty="0">
              <a:latin typeface="Staatliches" pitchFamily="2" charset="0"/>
              <a:cs typeface="Times New Roman" panose="02020603050405020304" pitchFamily="18" charset="0"/>
            </a:endParaRPr>
          </a:p>
          <a:p>
            <a:pPr marL="0" indent="0" algn="ctr"/>
            <a:r>
              <a:rPr lang="en-US" sz="2400" b="1" dirty="0">
                <a:latin typeface="Staatliches" pitchFamily="2" charset="0"/>
                <a:cs typeface="Times New Roman" panose="02020603050405020304" pitchFamily="18" charset="0"/>
              </a:rPr>
              <a:t>                                                              </a:t>
            </a:r>
            <a:r>
              <a:rPr lang="en-US" sz="2400" b="1">
                <a:latin typeface="Staatliches" pitchFamily="2" charset="0"/>
                <a:cs typeface="Times New Roman" panose="02020603050405020304" pitchFamily="18" charset="0"/>
              </a:rPr>
              <a:t>TESTEAZĂ-TE </a:t>
            </a:r>
            <a:r>
              <a:rPr lang="ro-RO" sz="2400" b="1">
                <a:latin typeface="Staatliches" pitchFamily="2" charset="0"/>
                <a:cs typeface="Times New Roman" panose="02020603050405020304" pitchFamily="18" charset="0"/>
              </a:rPr>
              <a:t>,</a:t>
            </a:r>
            <a:endParaRPr lang="en-US" sz="2400" b="1" dirty="0">
              <a:latin typeface="Staatliches" pitchFamily="2" charset="0"/>
              <a:cs typeface="Times New Roman" panose="02020603050405020304" pitchFamily="18" charset="0"/>
            </a:endParaRPr>
          </a:p>
          <a:p>
            <a:pPr marL="0" indent="0" algn="ctr"/>
            <a:r>
              <a:rPr lang="en-US" sz="2400" b="1" dirty="0">
                <a:latin typeface="Staatliches" pitchFamily="2" charset="0"/>
                <a:cs typeface="Times New Roman" panose="02020603050405020304" pitchFamily="18" charset="0"/>
              </a:rPr>
              <a:t>                                                                                                                          VACCINEAZĂ-TE’’</a:t>
            </a:r>
          </a:p>
        </p:txBody>
      </p:sp>
      <p:sp>
        <p:nvSpPr>
          <p:cNvPr id="2" name="Subtitle 11">
            <a:extLst>
              <a:ext uri="{FF2B5EF4-FFF2-40B4-BE49-F238E27FC236}">
                <a16:creationId xmlns:a16="http://schemas.microsoft.com/office/drawing/2014/main" id="{3EA6F91B-BF54-DFC0-6A1A-05C67EEA9FC6}"/>
              </a:ext>
            </a:extLst>
          </p:cNvPr>
          <p:cNvSpPr txBox="1">
            <a:spLocks/>
          </p:cNvSpPr>
          <p:nvPr/>
        </p:nvSpPr>
        <p:spPr>
          <a:xfrm>
            <a:off x="558800" y="7400"/>
            <a:ext cx="8585200" cy="551400"/>
          </a:xfrm>
          <a:prstGeom prst="rect">
            <a:avLst/>
          </a:prstGeom>
          <a:solidFill>
            <a:schemeClr val="accent2">
              <a:lumMod val="50000"/>
            </a:schemeClr>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1pPr>
            <a:lvl2pPr marL="914400" marR="0" lvl="1"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2pPr>
            <a:lvl3pPr marL="1371600" marR="0" lvl="2"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3pPr>
            <a:lvl4pPr marL="1828800" marR="0" lvl="3"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4pPr>
            <a:lvl5pPr marL="2286000" marR="0" lvl="4"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5pPr>
            <a:lvl6pPr marL="2743200" marR="0" lvl="5"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6pPr>
            <a:lvl7pPr marL="3200400" marR="0" lvl="6"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7pPr>
            <a:lvl8pPr marL="3657600" marR="0" lvl="7"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8pPr>
            <a:lvl9pPr marL="4114800" marR="0" lvl="8"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9pPr>
          </a:lstStyle>
          <a:p>
            <a:pPr algn="ctr"/>
            <a:r>
              <a:rPr lang="it-IT" altLang="en-US" sz="1600" b="1" dirty="0">
                <a:solidFill>
                  <a:schemeClr val="bg1"/>
                </a:solidFill>
                <a:latin typeface="Aptos Display" panose="020B0004020202020204" pitchFamily="34" charset="0"/>
                <a:cs typeface="Calibri" panose="020F0502020204030204" pitchFamily="34" charset="0"/>
              </a:rPr>
              <a:t>CAMPANIE DE PREVENȚIE A CANCERULUI DE COL UTERIN- IANUARIE 2024</a:t>
            </a:r>
            <a:endParaRPr lang="it-IT" sz="1600" dirty="0">
              <a:latin typeface="Aptos Display" panose="020B0004020202020204" pitchFamily="34" charset="0"/>
            </a:endParaRPr>
          </a:p>
          <a:p>
            <a:endParaRPr lang="en-US" dirty="0"/>
          </a:p>
        </p:txBody>
      </p:sp>
      <p:pic>
        <p:nvPicPr>
          <p:cNvPr id="3" name="Picture 2">
            <a:extLst>
              <a:ext uri="{FF2B5EF4-FFF2-40B4-BE49-F238E27FC236}">
                <a16:creationId xmlns:a16="http://schemas.microsoft.com/office/drawing/2014/main" id="{2CB5C677-B066-2268-6CC8-2C008F00CE13}"/>
              </a:ext>
            </a:extLst>
          </p:cNvPr>
          <p:cNvPicPr>
            <a:picLocks noChangeAspect="1"/>
          </p:cNvPicPr>
          <p:nvPr/>
        </p:nvPicPr>
        <p:blipFill>
          <a:blip r:embed="rId3"/>
          <a:stretch>
            <a:fillRect/>
          </a:stretch>
        </p:blipFill>
        <p:spPr>
          <a:xfrm>
            <a:off x="1" y="0"/>
            <a:ext cx="558799" cy="55140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25"/>
        <p:cNvGrpSpPr/>
        <p:nvPr/>
      </p:nvGrpSpPr>
      <p:grpSpPr>
        <a:xfrm>
          <a:off x="0" y="0"/>
          <a:ext cx="0" cy="0"/>
          <a:chOff x="0" y="0"/>
          <a:chExt cx="0" cy="0"/>
        </a:xfrm>
      </p:grpSpPr>
      <p:sp>
        <p:nvSpPr>
          <p:cNvPr id="726" name="Google Shape;726;p56"/>
          <p:cNvSpPr txBox="1">
            <a:spLocks noGrp="1"/>
          </p:cNvSpPr>
          <p:nvPr>
            <p:ph type="title"/>
          </p:nvPr>
        </p:nvSpPr>
        <p:spPr>
          <a:xfrm>
            <a:off x="2152200" y="892740"/>
            <a:ext cx="4839600" cy="841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o-RO" sz="4800" dirty="0"/>
              <a:t>SCOPUL CAMPANIEI</a:t>
            </a:r>
            <a:endParaRPr sz="4800" dirty="0"/>
          </a:p>
        </p:txBody>
      </p:sp>
      <p:sp>
        <p:nvSpPr>
          <p:cNvPr id="728" name="Google Shape;728;p56"/>
          <p:cNvSpPr txBox="1">
            <a:spLocks noGrp="1"/>
          </p:cNvSpPr>
          <p:nvPr>
            <p:ph type="subTitle" idx="1"/>
          </p:nvPr>
        </p:nvSpPr>
        <p:spPr>
          <a:xfrm>
            <a:off x="825500" y="2057879"/>
            <a:ext cx="7691120" cy="2426934"/>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ro-RO" altLang="en-US" sz="2400" b="1" dirty="0">
                <a:solidFill>
                  <a:schemeClr val="bg1"/>
                </a:solidFill>
                <a:latin typeface="Aptos Display" panose="020B0004020202020204" pitchFamily="34" charset="0"/>
              </a:rPr>
              <a:t>Creșterea gradului de informare și conștientizare în rândul grupurilor țintă ale campaniei cu privire la eliminarea cancerului de col uterin prin vaccinare anti HPV și  programe screening pentru depistare precoce.</a:t>
            </a:r>
            <a:endParaRPr sz="2400" dirty="0">
              <a:latin typeface="Aptos Display" panose="020B0004020202020204" pitchFamily="34" charset="0"/>
            </a:endParaRPr>
          </a:p>
        </p:txBody>
      </p:sp>
      <p:sp>
        <p:nvSpPr>
          <p:cNvPr id="2" name="Subtitle 11">
            <a:extLst>
              <a:ext uri="{FF2B5EF4-FFF2-40B4-BE49-F238E27FC236}">
                <a16:creationId xmlns:a16="http://schemas.microsoft.com/office/drawing/2014/main" id="{5026BCB3-EC89-4F68-4004-C04950D08EC4}"/>
              </a:ext>
            </a:extLst>
          </p:cNvPr>
          <p:cNvSpPr txBox="1">
            <a:spLocks/>
          </p:cNvSpPr>
          <p:nvPr/>
        </p:nvSpPr>
        <p:spPr>
          <a:xfrm>
            <a:off x="558800" y="7400"/>
            <a:ext cx="8585200" cy="551400"/>
          </a:xfrm>
          <a:prstGeom prst="rect">
            <a:avLst/>
          </a:prstGeom>
          <a:solidFill>
            <a:schemeClr val="accent2">
              <a:lumMod val="50000"/>
            </a:schemeClr>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1pPr>
            <a:lvl2pPr marL="914400" marR="0" lvl="1"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2pPr>
            <a:lvl3pPr marL="1371600" marR="0" lvl="2"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3pPr>
            <a:lvl4pPr marL="1828800" marR="0" lvl="3"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4pPr>
            <a:lvl5pPr marL="2286000" marR="0" lvl="4"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5pPr>
            <a:lvl6pPr marL="2743200" marR="0" lvl="5"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6pPr>
            <a:lvl7pPr marL="3200400" marR="0" lvl="6"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7pPr>
            <a:lvl8pPr marL="3657600" marR="0" lvl="7"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8pPr>
            <a:lvl9pPr marL="4114800" marR="0" lvl="8"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9pPr>
          </a:lstStyle>
          <a:p>
            <a:r>
              <a:rPr lang="it-IT" altLang="en-US" sz="1600" b="1" dirty="0">
                <a:solidFill>
                  <a:schemeClr val="bg1"/>
                </a:solidFill>
                <a:latin typeface="Aptos Display" panose="020B0004020202020204" pitchFamily="34" charset="0"/>
                <a:cs typeface="Calibri" panose="020F0502020204030204" pitchFamily="34" charset="0"/>
              </a:rPr>
              <a:t>CAMPANIE DE PREVENȚIE A CANCERULUI DE COL UTERIN- IANUARIE 2024</a:t>
            </a:r>
            <a:endParaRPr lang="it-IT" sz="1600" dirty="0">
              <a:latin typeface="Aptos Display" panose="020B0004020202020204" pitchFamily="34" charset="0"/>
            </a:endParaRPr>
          </a:p>
          <a:p>
            <a:endParaRPr lang="en-US" dirty="0"/>
          </a:p>
        </p:txBody>
      </p:sp>
      <p:pic>
        <p:nvPicPr>
          <p:cNvPr id="3" name="Picture 2">
            <a:extLst>
              <a:ext uri="{FF2B5EF4-FFF2-40B4-BE49-F238E27FC236}">
                <a16:creationId xmlns:a16="http://schemas.microsoft.com/office/drawing/2014/main" id="{E20C8177-6BF2-AAAA-8634-329FC81EE71E}"/>
              </a:ext>
            </a:extLst>
          </p:cNvPr>
          <p:cNvPicPr>
            <a:picLocks noChangeAspect="1"/>
          </p:cNvPicPr>
          <p:nvPr/>
        </p:nvPicPr>
        <p:blipFill>
          <a:blip r:embed="rId3"/>
          <a:stretch>
            <a:fillRect/>
          </a:stretch>
        </p:blipFill>
        <p:spPr>
          <a:xfrm>
            <a:off x="1" y="0"/>
            <a:ext cx="558799" cy="55140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25"/>
        <p:cNvGrpSpPr/>
        <p:nvPr/>
      </p:nvGrpSpPr>
      <p:grpSpPr>
        <a:xfrm>
          <a:off x="0" y="0"/>
          <a:ext cx="0" cy="0"/>
          <a:chOff x="0" y="0"/>
          <a:chExt cx="0" cy="0"/>
        </a:xfrm>
      </p:grpSpPr>
      <p:sp>
        <p:nvSpPr>
          <p:cNvPr id="1026" name="Google Shape;1026;p64"/>
          <p:cNvSpPr txBox="1">
            <a:spLocks noGrp="1"/>
          </p:cNvSpPr>
          <p:nvPr>
            <p:ph type="title"/>
          </p:nvPr>
        </p:nvSpPr>
        <p:spPr>
          <a:xfrm>
            <a:off x="1703480" y="509476"/>
            <a:ext cx="5711640" cy="841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o-RO" sz="4800" dirty="0"/>
              <a:t>OBIECTIVELE CAMPANIEI</a:t>
            </a:r>
            <a:endParaRPr sz="4800" dirty="0"/>
          </a:p>
        </p:txBody>
      </p:sp>
      <p:sp>
        <p:nvSpPr>
          <p:cNvPr id="1028" name="Google Shape;1028;p64"/>
          <p:cNvSpPr txBox="1">
            <a:spLocks noGrp="1"/>
          </p:cNvSpPr>
          <p:nvPr>
            <p:ph type="subTitle" idx="1"/>
          </p:nvPr>
        </p:nvSpPr>
        <p:spPr>
          <a:xfrm>
            <a:off x="584200" y="2392887"/>
            <a:ext cx="7975600" cy="884817"/>
          </a:xfrm>
          <a:prstGeom prst="rect">
            <a:avLst/>
          </a:prstGeom>
        </p:spPr>
        <p:txBody>
          <a:bodyPr spcFirstLastPara="1" wrap="square" lIns="91425" tIns="91425" rIns="91425" bIns="91425" anchor="t" anchorCtr="0">
            <a:noAutofit/>
          </a:bodyPr>
          <a:lstStyle/>
          <a:p>
            <a:pPr marL="285750" indent="-285750" algn="just">
              <a:buFont typeface="Wingdings" panose="05000000000000000000" pitchFamily="2" charset="2"/>
              <a:buChar char="Ø"/>
            </a:pPr>
            <a:r>
              <a:rPr lang="ro-RO" sz="1800" b="1" dirty="0">
                <a:solidFill>
                  <a:schemeClr val="bg1"/>
                </a:solidFill>
                <a:cs typeface="Arial" panose="020B0604020202020204" pitchFamily="34" charset="0"/>
              </a:rPr>
              <a:t>Creşterea numărului de femei informate cu privire la importanța prevenirii și depistării precoce prin screening a cancerului de col uterin.</a:t>
            </a:r>
          </a:p>
          <a:p>
            <a:pPr marL="0" lvl="0" indent="0" algn="just" rtl="0">
              <a:spcBef>
                <a:spcPts val="0"/>
              </a:spcBef>
              <a:spcAft>
                <a:spcPts val="0"/>
              </a:spcAft>
              <a:buNone/>
            </a:pPr>
            <a:endParaRPr dirty="0"/>
          </a:p>
        </p:txBody>
      </p:sp>
      <p:sp>
        <p:nvSpPr>
          <p:cNvPr id="4" name="Google Shape;1028;p64">
            <a:extLst>
              <a:ext uri="{FF2B5EF4-FFF2-40B4-BE49-F238E27FC236}">
                <a16:creationId xmlns:a16="http://schemas.microsoft.com/office/drawing/2014/main" id="{39345D0E-0127-7F70-66FC-834A6C54CB17}"/>
              </a:ext>
            </a:extLst>
          </p:cNvPr>
          <p:cNvSpPr txBox="1">
            <a:spLocks/>
          </p:cNvSpPr>
          <p:nvPr/>
        </p:nvSpPr>
        <p:spPr>
          <a:xfrm>
            <a:off x="584200" y="1406492"/>
            <a:ext cx="8001000" cy="108797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1pPr>
            <a:lvl2pPr marL="914400" marR="0" lvl="1"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2pPr>
            <a:lvl3pPr marL="1371600" marR="0" lvl="2"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3pPr>
            <a:lvl4pPr marL="1828800" marR="0" lvl="3"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4pPr>
            <a:lvl5pPr marL="2286000" marR="0" lvl="4"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5pPr>
            <a:lvl6pPr marL="2743200" marR="0" lvl="5"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6pPr>
            <a:lvl7pPr marL="3200400" marR="0" lvl="6"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7pPr>
            <a:lvl8pPr marL="3657600" marR="0" lvl="7"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8pPr>
            <a:lvl9pPr marL="4114800" marR="0" lvl="8"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9pPr>
          </a:lstStyle>
          <a:p>
            <a:pPr marL="285750" indent="-285750" algn="just">
              <a:buFont typeface="Wingdings" panose="05000000000000000000" pitchFamily="2" charset="2"/>
              <a:buChar char="Ø"/>
            </a:pPr>
            <a:r>
              <a:rPr lang="ro-RO" sz="1800" b="1" dirty="0">
                <a:solidFill>
                  <a:schemeClr val="bg1"/>
                </a:solidFill>
                <a:cs typeface="Arial" panose="020B0604020202020204" pitchFamily="34" charset="0"/>
              </a:rPr>
              <a:t>Creşterea numărului de persoane informate cu privire </a:t>
            </a:r>
            <a:r>
              <a:rPr lang="en-GB" sz="1800" b="1" dirty="0">
                <a:solidFill>
                  <a:schemeClr val="bg1"/>
                </a:solidFill>
                <a:cs typeface="Arial" panose="020B0604020202020204" pitchFamily="34" charset="0"/>
              </a:rPr>
              <a:t>la </a:t>
            </a:r>
            <a:r>
              <a:rPr lang="ro-RO" sz="1800" b="1" dirty="0">
                <a:solidFill>
                  <a:schemeClr val="bg1"/>
                </a:solidFill>
                <a:cs typeface="Arial" panose="020B0604020202020204" pitchFamily="34" charset="0"/>
              </a:rPr>
              <a:t>importanța prevenirii</a:t>
            </a:r>
            <a:r>
              <a:rPr lang="en-GB" sz="1800" b="1" dirty="0">
                <a:solidFill>
                  <a:schemeClr val="bg1"/>
                </a:solidFill>
                <a:cs typeface="Arial" panose="020B0604020202020204" pitchFamily="34" charset="0"/>
              </a:rPr>
              <a:t> </a:t>
            </a:r>
            <a:r>
              <a:rPr lang="en-GB" sz="1800" b="1" dirty="0" err="1">
                <a:solidFill>
                  <a:schemeClr val="bg1"/>
                </a:solidFill>
                <a:cs typeface="Arial" panose="020B0604020202020204" pitchFamily="34" charset="0"/>
              </a:rPr>
              <a:t>cancerului</a:t>
            </a:r>
            <a:r>
              <a:rPr lang="en-GB" sz="1800" b="1" dirty="0">
                <a:solidFill>
                  <a:schemeClr val="bg1"/>
                </a:solidFill>
                <a:cs typeface="Arial" panose="020B0604020202020204" pitchFamily="34" charset="0"/>
              </a:rPr>
              <a:t> de col </a:t>
            </a:r>
            <a:r>
              <a:rPr lang="en-GB" sz="1800" b="1" dirty="0" err="1">
                <a:solidFill>
                  <a:schemeClr val="bg1"/>
                </a:solidFill>
                <a:cs typeface="Arial" panose="020B0604020202020204" pitchFamily="34" charset="0"/>
              </a:rPr>
              <a:t>uterin</a:t>
            </a:r>
            <a:r>
              <a:rPr lang="en-GB" sz="1800" b="1" dirty="0">
                <a:solidFill>
                  <a:schemeClr val="bg1"/>
                </a:solidFill>
                <a:cs typeface="Arial" panose="020B0604020202020204" pitchFamily="34" charset="0"/>
              </a:rPr>
              <a:t> </a:t>
            </a:r>
            <a:r>
              <a:rPr lang="en-GB" sz="1800" b="1" dirty="0" err="1">
                <a:solidFill>
                  <a:schemeClr val="bg1"/>
                </a:solidFill>
                <a:cs typeface="Arial" panose="020B0604020202020204" pitchFamily="34" charset="0"/>
              </a:rPr>
              <a:t>prin</a:t>
            </a:r>
            <a:r>
              <a:rPr lang="ro-RO" sz="1800" b="1" dirty="0">
                <a:solidFill>
                  <a:schemeClr val="bg1"/>
                </a:solidFill>
                <a:cs typeface="Arial" panose="020B0604020202020204" pitchFamily="34" charset="0"/>
              </a:rPr>
              <a:t> vaccinare HPV </a:t>
            </a:r>
            <a:endParaRPr lang="en-US" b="1" dirty="0">
              <a:solidFill>
                <a:schemeClr val="bg1"/>
              </a:solidFill>
              <a:cs typeface="Arial" panose="020B0604020202020204" pitchFamily="34" charset="0"/>
            </a:endParaRPr>
          </a:p>
          <a:p>
            <a:pPr marL="285750" indent="-285750">
              <a:buFont typeface="Wingdings" panose="05000000000000000000" pitchFamily="2" charset="2"/>
              <a:buChar char="ü"/>
            </a:pPr>
            <a:endParaRPr lang="ro-RO" dirty="0"/>
          </a:p>
        </p:txBody>
      </p:sp>
      <p:sp>
        <p:nvSpPr>
          <p:cNvPr id="5" name="Google Shape;1028;p64">
            <a:extLst>
              <a:ext uri="{FF2B5EF4-FFF2-40B4-BE49-F238E27FC236}">
                <a16:creationId xmlns:a16="http://schemas.microsoft.com/office/drawing/2014/main" id="{A3CD809F-3964-4DE7-60E7-786250D0F8EE}"/>
              </a:ext>
            </a:extLst>
          </p:cNvPr>
          <p:cNvSpPr txBox="1">
            <a:spLocks/>
          </p:cNvSpPr>
          <p:nvPr/>
        </p:nvSpPr>
        <p:spPr>
          <a:xfrm>
            <a:off x="558800" y="3362302"/>
            <a:ext cx="8001000" cy="155733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1pPr>
            <a:lvl2pPr marL="914400" marR="0" lvl="1"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2pPr>
            <a:lvl3pPr marL="1371600" marR="0" lvl="2"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3pPr>
            <a:lvl4pPr marL="1828800" marR="0" lvl="3"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4pPr>
            <a:lvl5pPr marL="2286000" marR="0" lvl="4"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5pPr>
            <a:lvl6pPr marL="2743200" marR="0" lvl="5"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6pPr>
            <a:lvl7pPr marL="3200400" marR="0" lvl="6"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7pPr>
            <a:lvl8pPr marL="3657600" marR="0" lvl="7"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8pPr>
            <a:lvl9pPr marL="4114800" marR="0" lvl="8"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9pPr>
          </a:lstStyle>
          <a:p>
            <a:pPr marL="285750" indent="-285750" algn="just">
              <a:buFont typeface="Wingdings" panose="05000000000000000000" pitchFamily="2" charset="2"/>
              <a:buChar char="Ø"/>
            </a:pPr>
            <a:r>
              <a:rPr lang="ro-RO" sz="1800" b="1" dirty="0">
                <a:solidFill>
                  <a:schemeClr val="bg1"/>
                </a:solidFill>
                <a:cs typeface="Times New Roman" pitchFamily="18" charset="0"/>
              </a:rPr>
              <a:t>Creşterea numărului de profesioniști </a:t>
            </a:r>
            <a:r>
              <a:rPr lang="ro-RO" b="1" dirty="0">
                <a:solidFill>
                  <a:schemeClr val="bg1"/>
                </a:solidFill>
                <a:cs typeface="Times New Roman" pitchFamily="18" charset="0"/>
              </a:rPr>
              <a:t>din sistemul de s</a:t>
            </a:r>
            <a:r>
              <a:rPr lang="ro-RO" sz="1800" b="1" dirty="0">
                <a:solidFill>
                  <a:schemeClr val="bg1"/>
                </a:solidFill>
                <a:cs typeface="Times New Roman" pitchFamily="18" charset="0"/>
              </a:rPr>
              <a:t>ănătate care informează și consiliază persoane din grupul țintă al campaniei cu privire la prevenirea cancerului de col uterin prin vaccinare HPV și depistare precoce prin screening al leziunilor precanceroase de col uterin. </a:t>
            </a:r>
            <a:endParaRPr lang="en-US" b="1" dirty="0">
              <a:solidFill>
                <a:schemeClr val="bg1"/>
              </a:solidFill>
            </a:endParaRPr>
          </a:p>
          <a:p>
            <a:pPr marL="0" indent="0" algn="just"/>
            <a:endParaRPr lang="ro-RO" dirty="0"/>
          </a:p>
        </p:txBody>
      </p:sp>
      <p:sp>
        <p:nvSpPr>
          <p:cNvPr id="2" name="Subtitle 11">
            <a:extLst>
              <a:ext uri="{FF2B5EF4-FFF2-40B4-BE49-F238E27FC236}">
                <a16:creationId xmlns:a16="http://schemas.microsoft.com/office/drawing/2014/main" id="{7359FF4B-A426-C055-F09F-8060E7BB23B0}"/>
              </a:ext>
            </a:extLst>
          </p:cNvPr>
          <p:cNvSpPr txBox="1">
            <a:spLocks/>
          </p:cNvSpPr>
          <p:nvPr/>
        </p:nvSpPr>
        <p:spPr>
          <a:xfrm>
            <a:off x="558800" y="7400"/>
            <a:ext cx="8585200" cy="551400"/>
          </a:xfrm>
          <a:prstGeom prst="rect">
            <a:avLst/>
          </a:prstGeom>
          <a:solidFill>
            <a:schemeClr val="accent2">
              <a:lumMod val="50000"/>
            </a:schemeClr>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1pPr>
            <a:lvl2pPr marL="914400" marR="0" lvl="1"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2pPr>
            <a:lvl3pPr marL="1371600" marR="0" lvl="2"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3pPr>
            <a:lvl4pPr marL="1828800" marR="0" lvl="3"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4pPr>
            <a:lvl5pPr marL="2286000" marR="0" lvl="4"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5pPr>
            <a:lvl6pPr marL="2743200" marR="0" lvl="5"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6pPr>
            <a:lvl7pPr marL="3200400" marR="0" lvl="6"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7pPr>
            <a:lvl8pPr marL="3657600" marR="0" lvl="7"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8pPr>
            <a:lvl9pPr marL="4114800" marR="0" lvl="8"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9pPr>
          </a:lstStyle>
          <a:p>
            <a:r>
              <a:rPr lang="it-IT" altLang="en-US" sz="1600" b="1" dirty="0">
                <a:solidFill>
                  <a:schemeClr val="bg1"/>
                </a:solidFill>
                <a:latin typeface="Aptos Display" panose="020B0004020202020204" pitchFamily="34" charset="0"/>
                <a:cs typeface="Calibri" panose="020F0502020204030204" pitchFamily="34" charset="0"/>
              </a:rPr>
              <a:t>CAMPANIE DE PREVENȚIE A CANCERULUI DE COL UTERIN- IANUARIE 2024</a:t>
            </a:r>
            <a:endParaRPr lang="it-IT" sz="1600" dirty="0">
              <a:latin typeface="Aptos Display" panose="020B0004020202020204" pitchFamily="34" charset="0"/>
            </a:endParaRPr>
          </a:p>
          <a:p>
            <a:endParaRPr lang="en-US" dirty="0"/>
          </a:p>
        </p:txBody>
      </p:sp>
      <p:pic>
        <p:nvPicPr>
          <p:cNvPr id="3" name="Picture 2">
            <a:extLst>
              <a:ext uri="{FF2B5EF4-FFF2-40B4-BE49-F238E27FC236}">
                <a16:creationId xmlns:a16="http://schemas.microsoft.com/office/drawing/2014/main" id="{153BD6D7-1EC0-AD67-76F3-7325C0FFE723}"/>
              </a:ext>
            </a:extLst>
          </p:cNvPr>
          <p:cNvPicPr>
            <a:picLocks noChangeAspect="1"/>
          </p:cNvPicPr>
          <p:nvPr/>
        </p:nvPicPr>
        <p:blipFill>
          <a:blip r:embed="rId3"/>
          <a:stretch>
            <a:fillRect/>
          </a:stretch>
        </p:blipFill>
        <p:spPr>
          <a:xfrm>
            <a:off x="1" y="0"/>
            <a:ext cx="558799" cy="55140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31"/>
        <p:cNvGrpSpPr/>
        <p:nvPr/>
      </p:nvGrpSpPr>
      <p:grpSpPr>
        <a:xfrm>
          <a:off x="0" y="0"/>
          <a:ext cx="0" cy="0"/>
          <a:chOff x="0" y="0"/>
          <a:chExt cx="0" cy="0"/>
        </a:xfrm>
      </p:grpSpPr>
      <p:sp>
        <p:nvSpPr>
          <p:cNvPr id="1233" name="Google Shape;1233;p68"/>
          <p:cNvSpPr txBox="1">
            <a:spLocks noGrp="1"/>
          </p:cNvSpPr>
          <p:nvPr>
            <p:ph type="title" idx="2"/>
          </p:nvPr>
        </p:nvSpPr>
        <p:spPr>
          <a:xfrm>
            <a:off x="0" y="861658"/>
            <a:ext cx="9144000" cy="342018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ro-RO" sz="4400" b="1" dirty="0">
                <a:latin typeface="Aptos Display" panose="020B0004020202020204" pitchFamily="34" charset="0"/>
              </a:rPr>
              <a:t>PERIOADA DE DERULARE A</a:t>
            </a:r>
            <a:br>
              <a:rPr lang="ro-RO" sz="4400" b="1" dirty="0">
                <a:latin typeface="Aptos Display" panose="020B0004020202020204" pitchFamily="34" charset="0"/>
              </a:rPr>
            </a:br>
            <a:r>
              <a:rPr lang="ro-RO" sz="4400" b="1" dirty="0">
                <a:latin typeface="Aptos Display" panose="020B0004020202020204" pitchFamily="34" charset="0"/>
              </a:rPr>
              <a:t>CAMPANIEI</a:t>
            </a:r>
            <a:endParaRPr sz="4400" b="1" dirty="0">
              <a:latin typeface="Aptos Display" panose="020B0004020202020204" pitchFamily="34" charset="0"/>
            </a:endParaRPr>
          </a:p>
        </p:txBody>
      </p:sp>
      <p:sp>
        <p:nvSpPr>
          <p:cNvPr id="6" name="Google Shape;1233;p68">
            <a:extLst>
              <a:ext uri="{FF2B5EF4-FFF2-40B4-BE49-F238E27FC236}">
                <a16:creationId xmlns:a16="http://schemas.microsoft.com/office/drawing/2014/main" id="{C17C1602-DBCE-5663-F716-A6005D8EF37A}"/>
              </a:ext>
            </a:extLst>
          </p:cNvPr>
          <p:cNvSpPr txBox="1">
            <a:spLocks/>
          </p:cNvSpPr>
          <p:nvPr/>
        </p:nvSpPr>
        <p:spPr>
          <a:xfrm>
            <a:off x="0" y="3314700"/>
            <a:ext cx="9143999" cy="17399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12000"/>
              <a:buFont typeface="Staatliches"/>
              <a:buNone/>
              <a:defRPr sz="12000" b="0" i="0" u="none" strike="noStrike" cap="none">
                <a:solidFill>
                  <a:schemeClr val="lt1"/>
                </a:solidFill>
                <a:latin typeface="Staatliches"/>
                <a:ea typeface="Staatliches"/>
                <a:cs typeface="Staatliches"/>
                <a:sym typeface="Staatliches"/>
              </a:defRPr>
            </a:lvl1pPr>
            <a:lvl2pPr marR="0" lvl="1" algn="l" rtl="0">
              <a:lnSpc>
                <a:spcPct val="100000"/>
              </a:lnSpc>
              <a:spcBef>
                <a:spcPts val="0"/>
              </a:spcBef>
              <a:spcAft>
                <a:spcPts val="0"/>
              </a:spcAft>
              <a:buClr>
                <a:schemeClr val="lt1"/>
              </a:buClr>
              <a:buSzPts val="12000"/>
              <a:buFont typeface="Arial"/>
              <a:buNone/>
              <a:defRPr sz="120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2000"/>
              <a:buFont typeface="Arial"/>
              <a:buNone/>
              <a:defRPr sz="120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2000"/>
              <a:buFont typeface="Arial"/>
              <a:buNone/>
              <a:defRPr sz="120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2000"/>
              <a:buFont typeface="Arial"/>
              <a:buNone/>
              <a:defRPr sz="120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2000"/>
              <a:buFont typeface="Arial"/>
              <a:buNone/>
              <a:defRPr sz="120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2000"/>
              <a:buFont typeface="Arial"/>
              <a:buNone/>
              <a:defRPr sz="120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2000"/>
              <a:buFont typeface="Arial"/>
              <a:buNone/>
              <a:defRPr sz="120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2000"/>
              <a:buFont typeface="Arial"/>
              <a:buNone/>
              <a:defRPr sz="12000" b="0" i="0" u="none" strike="noStrike" cap="none">
                <a:solidFill>
                  <a:schemeClr val="lt1"/>
                </a:solidFill>
                <a:latin typeface="Arial"/>
                <a:ea typeface="Arial"/>
                <a:cs typeface="Arial"/>
                <a:sym typeface="Arial"/>
              </a:defRPr>
            </a:lvl9pPr>
          </a:lstStyle>
          <a:p>
            <a:pPr algn="ctr"/>
            <a:r>
              <a:rPr lang="en-US" sz="4800" dirty="0">
                <a:latin typeface="Aptos Display" panose="020B0004020202020204" pitchFamily="34" charset="0"/>
              </a:rPr>
              <a:t>IANUARIE </a:t>
            </a:r>
            <a:r>
              <a:rPr lang="ro-RO" sz="4800" dirty="0">
                <a:latin typeface="Aptos Display" panose="020B0004020202020204" pitchFamily="34" charset="0"/>
              </a:rPr>
              <a:t>202</a:t>
            </a:r>
            <a:r>
              <a:rPr lang="en-US" sz="4800" dirty="0">
                <a:latin typeface="Aptos Display" panose="020B0004020202020204" pitchFamily="34" charset="0"/>
              </a:rPr>
              <a:t>4</a:t>
            </a:r>
            <a:endParaRPr lang="pt-BR" sz="4800" dirty="0">
              <a:latin typeface="Aptos Display" panose="020B0004020202020204" pitchFamily="34" charset="0"/>
            </a:endParaRPr>
          </a:p>
        </p:txBody>
      </p:sp>
      <p:sp>
        <p:nvSpPr>
          <p:cNvPr id="2" name="Subtitle 11">
            <a:extLst>
              <a:ext uri="{FF2B5EF4-FFF2-40B4-BE49-F238E27FC236}">
                <a16:creationId xmlns:a16="http://schemas.microsoft.com/office/drawing/2014/main" id="{CAFCDAE6-D353-D0B3-82ED-5F1A12383F08}"/>
              </a:ext>
            </a:extLst>
          </p:cNvPr>
          <p:cNvSpPr>
            <a:spLocks noGrp="1"/>
          </p:cNvSpPr>
          <p:nvPr>
            <p:ph type="subTitle" idx="1"/>
          </p:nvPr>
        </p:nvSpPr>
        <p:spPr>
          <a:xfrm>
            <a:off x="558800" y="7400"/>
            <a:ext cx="8585200" cy="551400"/>
          </a:xfrm>
          <a:solidFill>
            <a:schemeClr val="accent2">
              <a:lumMod val="50000"/>
            </a:schemeClr>
          </a:solidFill>
        </p:spPr>
        <p:txBody>
          <a:bodyPr/>
          <a:lstStyle/>
          <a:p>
            <a:pPr algn="ctr"/>
            <a:r>
              <a:rPr lang="it-IT" altLang="en-US" sz="1600" b="1" dirty="0">
                <a:solidFill>
                  <a:schemeClr val="bg1"/>
                </a:solidFill>
                <a:latin typeface="Aptos Display" panose="020B0004020202020204" pitchFamily="34" charset="0"/>
                <a:cs typeface="Calibri" panose="020F0502020204030204" pitchFamily="34" charset="0"/>
              </a:rPr>
              <a:t>CAMPANIE DE PREVENȚIE A CANCERULUI DE COL UTERIN– IANUARIE 2024</a:t>
            </a:r>
            <a:endParaRPr lang="it-IT" sz="1600" dirty="0">
              <a:latin typeface="Aptos Display" panose="020B0004020202020204" pitchFamily="34" charset="0"/>
            </a:endParaRPr>
          </a:p>
          <a:p>
            <a:endParaRPr lang="en-US" dirty="0"/>
          </a:p>
        </p:txBody>
      </p:sp>
      <p:pic>
        <p:nvPicPr>
          <p:cNvPr id="3" name="Picture 2">
            <a:extLst>
              <a:ext uri="{FF2B5EF4-FFF2-40B4-BE49-F238E27FC236}">
                <a16:creationId xmlns:a16="http://schemas.microsoft.com/office/drawing/2014/main" id="{0B50222C-E34C-403B-705D-E2CD7638BFF4}"/>
              </a:ext>
            </a:extLst>
          </p:cNvPr>
          <p:cNvPicPr>
            <a:picLocks noChangeAspect="1"/>
          </p:cNvPicPr>
          <p:nvPr/>
        </p:nvPicPr>
        <p:blipFill>
          <a:blip r:embed="rId3"/>
          <a:stretch>
            <a:fillRect/>
          </a:stretch>
        </p:blipFill>
        <p:spPr>
          <a:xfrm>
            <a:off x="1" y="0"/>
            <a:ext cx="558799" cy="55140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11" name="Title 10">
            <a:extLst>
              <a:ext uri="{FF2B5EF4-FFF2-40B4-BE49-F238E27FC236}">
                <a16:creationId xmlns:a16="http://schemas.microsoft.com/office/drawing/2014/main" id="{AE928528-795A-370D-1217-C19EFB91F0C7}"/>
              </a:ext>
            </a:extLst>
          </p:cNvPr>
          <p:cNvSpPr>
            <a:spLocks noGrp="1"/>
          </p:cNvSpPr>
          <p:nvPr>
            <p:ph type="title"/>
          </p:nvPr>
        </p:nvSpPr>
        <p:spPr>
          <a:xfrm>
            <a:off x="330200" y="787400"/>
            <a:ext cx="8585200" cy="1237827"/>
          </a:xfrm>
        </p:spPr>
        <p:txBody>
          <a:bodyPr/>
          <a:lstStyle/>
          <a:p>
            <a:pPr>
              <a:lnSpc>
                <a:spcPct val="110000"/>
              </a:lnSpc>
            </a:pPr>
            <a:r>
              <a:rPr lang="en-US" sz="2400" b="1" dirty="0" err="1">
                <a:latin typeface="Roboto" panose="02000000000000000000" pitchFamily="2" charset="0"/>
                <a:ea typeface="Roboto" panose="02000000000000000000" pitchFamily="2" charset="0"/>
                <a:cs typeface="Roboto" panose="02000000000000000000" pitchFamily="2" charset="0"/>
              </a:rPr>
              <a:t>Strategia</a:t>
            </a:r>
            <a:r>
              <a:rPr lang="en-US" sz="2400" b="1" dirty="0">
                <a:latin typeface="Roboto" panose="02000000000000000000" pitchFamily="2" charset="0"/>
                <a:ea typeface="Roboto" panose="02000000000000000000" pitchFamily="2" charset="0"/>
                <a:cs typeface="Roboto" panose="02000000000000000000" pitchFamily="2" charset="0"/>
              </a:rPr>
              <a:t> </a:t>
            </a:r>
            <a:r>
              <a:rPr lang="en-US" sz="2400" b="1" dirty="0" err="1">
                <a:latin typeface="Roboto" panose="02000000000000000000" pitchFamily="2" charset="0"/>
                <a:ea typeface="Roboto" panose="02000000000000000000" pitchFamily="2" charset="0"/>
                <a:cs typeface="Roboto" panose="02000000000000000000" pitchFamily="2" charset="0"/>
              </a:rPr>
              <a:t>Globala</a:t>
            </a:r>
            <a:r>
              <a:rPr lang="en-US" sz="2400" b="1" dirty="0">
                <a:latin typeface="Roboto" panose="02000000000000000000" pitchFamily="2" charset="0"/>
                <a:ea typeface="Roboto" panose="02000000000000000000" pitchFamily="2" charset="0"/>
                <a:cs typeface="Roboto" panose="02000000000000000000" pitchFamily="2" charset="0"/>
              </a:rPr>
              <a:t> </a:t>
            </a:r>
            <a:r>
              <a:rPr lang="en-US" sz="2400" b="1" dirty="0" err="1">
                <a:latin typeface="Roboto" panose="02000000000000000000" pitchFamily="2" charset="0"/>
                <a:ea typeface="Roboto" panose="02000000000000000000" pitchFamily="2" charset="0"/>
                <a:cs typeface="Roboto" panose="02000000000000000000" pitchFamily="2" charset="0"/>
              </a:rPr>
              <a:t>pentru</a:t>
            </a:r>
            <a:r>
              <a:rPr lang="en-US" sz="2400" b="1" dirty="0">
                <a:latin typeface="Roboto" panose="02000000000000000000" pitchFamily="2" charset="0"/>
                <a:ea typeface="Roboto" panose="02000000000000000000" pitchFamily="2" charset="0"/>
                <a:cs typeface="Roboto" panose="02000000000000000000" pitchFamily="2" charset="0"/>
              </a:rPr>
              <a:t> </a:t>
            </a:r>
            <a:r>
              <a:rPr lang="en-US" sz="2400" b="1" dirty="0" err="1">
                <a:latin typeface="Roboto" panose="02000000000000000000" pitchFamily="2" charset="0"/>
                <a:ea typeface="Roboto" panose="02000000000000000000" pitchFamily="2" charset="0"/>
                <a:cs typeface="Roboto" panose="02000000000000000000" pitchFamily="2" charset="0"/>
              </a:rPr>
              <a:t>eliminarea</a:t>
            </a:r>
            <a:r>
              <a:rPr lang="en-US" sz="2400" b="1" dirty="0">
                <a:latin typeface="Roboto" panose="02000000000000000000" pitchFamily="2" charset="0"/>
                <a:ea typeface="Roboto" panose="02000000000000000000" pitchFamily="2" charset="0"/>
                <a:cs typeface="Roboto" panose="02000000000000000000" pitchFamily="2" charset="0"/>
              </a:rPr>
              <a:t> </a:t>
            </a:r>
            <a:r>
              <a:rPr lang="en-US" sz="2400" b="1" dirty="0" err="1">
                <a:latin typeface="Roboto" panose="02000000000000000000" pitchFamily="2" charset="0"/>
                <a:ea typeface="Roboto" panose="02000000000000000000" pitchFamily="2" charset="0"/>
                <a:cs typeface="Roboto" panose="02000000000000000000" pitchFamily="2" charset="0"/>
              </a:rPr>
              <a:t>cancerului</a:t>
            </a:r>
            <a:r>
              <a:rPr lang="en-US" sz="2400" b="1" dirty="0">
                <a:latin typeface="Roboto" panose="02000000000000000000" pitchFamily="2" charset="0"/>
                <a:ea typeface="Roboto" panose="02000000000000000000" pitchFamily="2" charset="0"/>
                <a:cs typeface="Roboto" panose="02000000000000000000" pitchFamily="2" charset="0"/>
              </a:rPr>
              <a:t> de col </a:t>
            </a:r>
            <a:r>
              <a:rPr lang="en-US" sz="2400" b="1" dirty="0" err="1">
                <a:latin typeface="Roboto" panose="02000000000000000000" pitchFamily="2" charset="0"/>
                <a:ea typeface="Roboto" panose="02000000000000000000" pitchFamily="2" charset="0"/>
                <a:cs typeface="Roboto" panose="02000000000000000000" pitchFamily="2" charset="0"/>
              </a:rPr>
              <a:t>uterin</a:t>
            </a:r>
            <a:br>
              <a:rPr lang="ro-RO" sz="2400" b="1" dirty="0">
                <a:latin typeface="Roboto" panose="02000000000000000000" pitchFamily="2" charset="0"/>
                <a:ea typeface="Roboto" panose="02000000000000000000" pitchFamily="2" charset="0"/>
                <a:cs typeface="Roboto" panose="02000000000000000000" pitchFamily="2" charset="0"/>
              </a:rPr>
            </a:br>
            <a:r>
              <a:rPr lang="ro-RO" sz="1400" dirty="0">
                <a:latin typeface="Roboto" panose="02000000000000000000" pitchFamily="2" charset="0"/>
                <a:ea typeface="Roboto" panose="02000000000000000000" pitchFamily="2" charset="0"/>
                <a:cs typeface="Roboto" panose="02000000000000000000" pitchFamily="2" charset="0"/>
              </a:rPr>
              <a:t>lansată în </a:t>
            </a:r>
            <a:r>
              <a:rPr lang="en-US" sz="1400" dirty="0">
                <a:latin typeface="Roboto" panose="02000000000000000000" pitchFamily="2" charset="0"/>
                <a:ea typeface="Roboto" panose="02000000000000000000" pitchFamily="2" charset="0"/>
                <a:cs typeface="Roboto" panose="02000000000000000000" pitchFamily="2" charset="0"/>
              </a:rPr>
              <a:t>17 </a:t>
            </a:r>
            <a:r>
              <a:rPr lang="en-US" sz="1400" dirty="0" err="1">
                <a:latin typeface="Roboto" panose="02000000000000000000" pitchFamily="2" charset="0"/>
                <a:ea typeface="Roboto" panose="02000000000000000000" pitchFamily="2" charset="0"/>
                <a:cs typeface="Roboto" panose="02000000000000000000" pitchFamily="2" charset="0"/>
              </a:rPr>
              <a:t>noiembrie</a:t>
            </a:r>
            <a:r>
              <a:rPr lang="en-US" sz="1400" dirty="0">
                <a:latin typeface="Roboto" panose="02000000000000000000" pitchFamily="2" charset="0"/>
                <a:ea typeface="Roboto" panose="02000000000000000000" pitchFamily="2" charset="0"/>
                <a:cs typeface="Roboto" panose="02000000000000000000" pitchFamily="2" charset="0"/>
              </a:rPr>
              <a:t> 2020 </a:t>
            </a:r>
            <a:r>
              <a:rPr lang="ro-RO" sz="1400" dirty="0">
                <a:latin typeface="Roboto" panose="02000000000000000000" pitchFamily="2" charset="0"/>
                <a:ea typeface="Roboto" panose="02000000000000000000" pitchFamily="2" charset="0"/>
                <a:cs typeface="Roboto" panose="02000000000000000000" pitchFamily="2" charset="0"/>
              </a:rPr>
              <a:t>de către </a:t>
            </a:r>
            <a:r>
              <a:rPr lang="en-US" sz="1400" dirty="0" err="1">
                <a:latin typeface="Roboto" panose="02000000000000000000" pitchFamily="2" charset="0"/>
                <a:ea typeface="Roboto" panose="02000000000000000000" pitchFamily="2" charset="0"/>
                <a:cs typeface="Roboto" panose="02000000000000000000" pitchFamily="2" charset="0"/>
              </a:rPr>
              <a:t>Organizatia</a:t>
            </a:r>
            <a:r>
              <a:rPr lang="en-US" sz="1400" dirty="0">
                <a:latin typeface="Roboto" panose="02000000000000000000" pitchFamily="2" charset="0"/>
                <a:ea typeface="Roboto" panose="02000000000000000000" pitchFamily="2" charset="0"/>
                <a:cs typeface="Roboto" panose="02000000000000000000" pitchFamily="2" charset="0"/>
              </a:rPr>
              <a:t> Mondial</a:t>
            </a:r>
            <a:r>
              <a:rPr lang="ro-RO" sz="1400" dirty="0">
                <a:latin typeface="Roboto" panose="02000000000000000000" pitchFamily="2" charset="0"/>
                <a:ea typeface="Roboto" panose="02000000000000000000" pitchFamily="2" charset="0"/>
                <a:cs typeface="Roboto" panose="02000000000000000000" pitchFamily="2" charset="0"/>
              </a:rPr>
              <a:t>ă</a:t>
            </a:r>
            <a:r>
              <a:rPr lang="en-US" sz="1400" dirty="0">
                <a:latin typeface="Roboto" panose="02000000000000000000" pitchFamily="2" charset="0"/>
                <a:ea typeface="Roboto" panose="02000000000000000000" pitchFamily="2" charset="0"/>
                <a:cs typeface="Roboto" panose="02000000000000000000" pitchFamily="2" charset="0"/>
              </a:rPr>
              <a:t> a S</a:t>
            </a:r>
            <a:r>
              <a:rPr lang="ro-RO" sz="1400" dirty="0">
                <a:latin typeface="Roboto" panose="02000000000000000000" pitchFamily="2" charset="0"/>
                <a:ea typeface="Roboto" panose="02000000000000000000" pitchFamily="2" charset="0"/>
                <a:cs typeface="Roboto" panose="02000000000000000000" pitchFamily="2" charset="0"/>
              </a:rPr>
              <a:t>ă</a:t>
            </a:r>
            <a:r>
              <a:rPr lang="en-US" sz="1400" dirty="0">
                <a:latin typeface="Roboto" panose="02000000000000000000" pitchFamily="2" charset="0"/>
                <a:ea typeface="Roboto" panose="02000000000000000000" pitchFamily="2" charset="0"/>
                <a:cs typeface="Roboto" panose="02000000000000000000" pitchFamily="2" charset="0"/>
              </a:rPr>
              <a:t>n</a:t>
            </a:r>
            <a:r>
              <a:rPr lang="ro-RO" sz="1400" dirty="0">
                <a:latin typeface="Roboto" panose="02000000000000000000" pitchFamily="2" charset="0"/>
                <a:ea typeface="Roboto" panose="02000000000000000000" pitchFamily="2" charset="0"/>
                <a:cs typeface="Roboto" panose="02000000000000000000" pitchFamily="2" charset="0"/>
              </a:rPr>
              <a:t>ă</a:t>
            </a:r>
            <a:r>
              <a:rPr lang="en-US" sz="1400" dirty="0">
                <a:latin typeface="Roboto" panose="02000000000000000000" pitchFamily="2" charset="0"/>
                <a:ea typeface="Roboto" panose="02000000000000000000" pitchFamily="2" charset="0"/>
                <a:cs typeface="Roboto" panose="02000000000000000000" pitchFamily="2" charset="0"/>
              </a:rPr>
              <a:t>t</a:t>
            </a:r>
            <a:r>
              <a:rPr lang="ro-RO" sz="1400" dirty="0">
                <a:latin typeface="Roboto" panose="02000000000000000000" pitchFamily="2" charset="0"/>
                <a:ea typeface="Roboto" panose="02000000000000000000" pitchFamily="2" charset="0"/>
                <a:cs typeface="Roboto" panose="02000000000000000000" pitchFamily="2" charset="0"/>
              </a:rPr>
              <a:t>ăț</a:t>
            </a:r>
            <a:r>
              <a:rPr lang="en-US" sz="1400" dirty="0">
                <a:latin typeface="Roboto" panose="02000000000000000000" pitchFamily="2" charset="0"/>
                <a:ea typeface="Roboto" panose="02000000000000000000" pitchFamily="2" charset="0"/>
                <a:cs typeface="Roboto" panose="02000000000000000000" pitchFamily="2" charset="0"/>
              </a:rPr>
              <a:t>ii (OMS) </a:t>
            </a:r>
            <a:br>
              <a:rPr lang="ro-RO" sz="1400" b="1" dirty="0">
                <a:latin typeface="Roboto" panose="02000000000000000000" pitchFamily="2" charset="0"/>
                <a:ea typeface="Roboto" panose="02000000000000000000" pitchFamily="2" charset="0"/>
                <a:cs typeface="Roboto" panose="02000000000000000000" pitchFamily="2" charset="0"/>
              </a:rPr>
            </a:br>
            <a:r>
              <a:rPr lang="en-US" sz="1400" dirty="0" err="1">
                <a:latin typeface="Roboto" panose="02000000000000000000" pitchFamily="2" charset="0"/>
                <a:ea typeface="Roboto" panose="02000000000000000000" pitchFamily="2" charset="0"/>
                <a:cs typeface="Roboto" panose="02000000000000000000" pitchFamily="2" charset="0"/>
              </a:rPr>
              <a:t>printr</a:t>
            </a:r>
            <a:r>
              <a:rPr lang="en-US" sz="1400" dirty="0">
                <a:latin typeface="Roboto" panose="02000000000000000000" pitchFamily="2" charset="0"/>
                <a:ea typeface="Roboto" panose="02000000000000000000" pitchFamily="2" charset="0"/>
                <a:cs typeface="Roboto" panose="02000000000000000000" pitchFamily="2" charset="0"/>
              </a:rPr>
              <a:t>-o </a:t>
            </a:r>
            <a:r>
              <a:rPr lang="en-US" sz="1400" dirty="0" err="1">
                <a:latin typeface="Roboto" panose="02000000000000000000" pitchFamily="2" charset="0"/>
                <a:ea typeface="Roboto" panose="02000000000000000000" pitchFamily="2" charset="0"/>
                <a:cs typeface="Roboto" panose="02000000000000000000" pitchFamily="2" charset="0"/>
              </a:rPr>
              <a:t>rezolu</a:t>
            </a:r>
            <a:r>
              <a:rPr lang="ro-RO" sz="1400" dirty="0">
                <a:latin typeface="Roboto" panose="02000000000000000000" pitchFamily="2" charset="0"/>
                <a:ea typeface="Roboto" panose="02000000000000000000" pitchFamily="2" charset="0"/>
                <a:cs typeface="Roboto" panose="02000000000000000000" pitchFamily="2" charset="0"/>
              </a:rPr>
              <a:t>ț</a:t>
            </a:r>
            <a:r>
              <a:rPr lang="en-US" sz="1400" dirty="0" err="1">
                <a:latin typeface="Roboto" panose="02000000000000000000" pitchFamily="2" charset="0"/>
                <a:ea typeface="Roboto" panose="02000000000000000000" pitchFamily="2" charset="0"/>
                <a:cs typeface="Roboto" panose="02000000000000000000" pitchFamily="2" charset="0"/>
              </a:rPr>
              <a:t>ie</a:t>
            </a:r>
            <a:r>
              <a:rPr lang="en-US" sz="1400" dirty="0">
                <a:latin typeface="Roboto" panose="02000000000000000000" pitchFamily="2" charset="0"/>
                <a:ea typeface="Roboto" panose="02000000000000000000" pitchFamily="2" charset="0"/>
                <a:cs typeface="Roboto" panose="02000000000000000000" pitchFamily="2" charset="0"/>
              </a:rPr>
              <a:t> </a:t>
            </a:r>
            <a:r>
              <a:rPr lang="en-US" sz="1400" dirty="0" err="1">
                <a:latin typeface="Roboto" panose="02000000000000000000" pitchFamily="2" charset="0"/>
                <a:ea typeface="Roboto" panose="02000000000000000000" pitchFamily="2" charset="0"/>
                <a:cs typeface="Roboto" panose="02000000000000000000" pitchFamily="2" charset="0"/>
              </a:rPr>
              <a:t>adoptat</a:t>
            </a:r>
            <a:r>
              <a:rPr lang="ro-RO" sz="1400" dirty="0">
                <a:latin typeface="Roboto" panose="02000000000000000000" pitchFamily="2" charset="0"/>
                <a:ea typeface="Roboto" panose="02000000000000000000" pitchFamily="2" charset="0"/>
                <a:cs typeface="Roboto" panose="02000000000000000000" pitchFamily="2" charset="0"/>
              </a:rPr>
              <a:t>ă</a:t>
            </a:r>
            <a:r>
              <a:rPr lang="en-US" sz="1400" dirty="0">
                <a:latin typeface="Roboto" panose="02000000000000000000" pitchFamily="2" charset="0"/>
                <a:ea typeface="Roboto" panose="02000000000000000000" pitchFamily="2" charset="0"/>
                <a:cs typeface="Roboto" panose="02000000000000000000" pitchFamily="2" charset="0"/>
              </a:rPr>
              <a:t> de 194 de </a:t>
            </a:r>
            <a:r>
              <a:rPr lang="ro-RO" sz="1400" dirty="0">
                <a:latin typeface="Roboto" panose="02000000000000000000" pitchFamily="2" charset="0"/>
                <a:ea typeface="Roboto" panose="02000000000000000000" pitchFamily="2" charset="0"/>
                <a:cs typeface="Roboto" panose="02000000000000000000" pitchFamily="2" charset="0"/>
              </a:rPr>
              <a:t>ță</a:t>
            </a:r>
            <a:r>
              <a:rPr lang="en-US" sz="1400" dirty="0" err="1">
                <a:latin typeface="Roboto" panose="02000000000000000000" pitchFamily="2" charset="0"/>
                <a:ea typeface="Roboto" panose="02000000000000000000" pitchFamily="2" charset="0"/>
                <a:cs typeface="Roboto" panose="02000000000000000000" pitchFamily="2" charset="0"/>
              </a:rPr>
              <a:t>ri</a:t>
            </a:r>
            <a:r>
              <a:rPr lang="en-US" sz="1400" dirty="0">
                <a:latin typeface="Roboto" panose="02000000000000000000" pitchFamily="2" charset="0"/>
                <a:ea typeface="Roboto" panose="02000000000000000000" pitchFamily="2" charset="0"/>
                <a:cs typeface="Roboto" panose="02000000000000000000" pitchFamily="2" charset="0"/>
              </a:rPr>
              <a:t>.</a:t>
            </a:r>
            <a:br>
              <a:rPr lang="ro-RO" sz="1400" dirty="0">
                <a:latin typeface="Roboto" panose="02000000000000000000" pitchFamily="2" charset="0"/>
                <a:ea typeface="Roboto" panose="02000000000000000000" pitchFamily="2" charset="0"/>
                <a:cs typeface="Roboto" panose="02000000000000000000" pitchFamily="2" charset="0"/>
              </a:rPr>
            </a:br>
            <a:br>
              <a:rPr lang="ro-RO" sz="1600" dirty="0">
                <a:latin typeface="Roboto" panose="02000000000000000000" pitchFamily="2" charset="0"/>
                <a:ea typeface="Roboto" panose="02000000000000000000" pitchFamily="2" charset="0"/>
                <a:cs typeface="Roboto" panose="02000000000000000000" pitchFamily="2" charset="0"/>
              </a:rPr>
            </a:br>
            <a:endParaRPr lang="en-US" sz="1600" dirty="0"/>
          </a:p>
        </p:txBody>
      </p:sp>
      <p:pic>
        <p:nvPicPr>
          <p:cNvPr id="14" name="Picture 13">
            <a:extLst>
              <a:ext uri="{FF2B5EF4-FFF2-40B4-BE49-F238E27FC236}">
                <a16:creationId xmlns:a16="http://schemas.microsoft.com/office/drawing/2014/main" id="{155C0F72-E5F1-B283-C55F-520CE0A22BE0}"/>
              </a:ext>
            </a:extLst>
          </p:cNvPr>
          <p:cNvPicPr>
            <a:picLocks noChangeAspect="1"/>
          </p:cNvPicPr>
          <p:nvPr/>
        </p:nvPicPr>
        <p:blipFill>
          <a:blip r:embed="rId3"/>
          <a:stretch>
            <a:fillRect/>
          </a:stretch>
        </p:blipFill>
        <p:spPr>
          <a:xfrm>
            <a:off x="2336800" y="3172615"/>
            <a:ext cx="4648200" cy="1963485"/>
          </a:xfrm>
          <a:prstGeom prst="rect">
            <a:avLst/>
          </a:prstGeom>
        </p:spPr>
      </p:pic>
      <p:pic>
        <p:nvPicPr>
          <p:cNvPr id="22" name="Picture 21">
            <a:extLst>
              <a:ext uri="{FF2B5EF4-FFF2-40B4-BE49-F238E27FC236}">
                <a16:creationId xmlns:a16="http://schemas.microsoft.com/office/drawing/2014/main" id="{8647D2AB-53DF-4892-BE9D-E40B57C4524C}"/>
              </a:ext>
            </a:extLst>
          </p:cNvPr>
          <p:cNvPicPr>
            <a:picLocks noChangeAspect="1"/>
          </p:cNvPicPr>
          <p:nvPr/>
        </p:nvPicPr>
        <p:blipFill>
          <a:blip r:embed="rId4"/>
          <a:stretch>
            <a:fillRect/>
          </a:stretch>
        </p:blipFill>
        <p:spPr>
          <a:xfrm>
            <a:off x="1" y="0"/>
            <a:ext cx="558799" cy="551401"/>
          </a:xfrm>
          <a:prstGeom prst="rect">
            <a:avLst/>
          </a:prstGeom>
        </p:spPr>
      </p:pic>
      <p:sp>
        <p:nvSpPr>
          <p:cNvPr id="25" name="Subtitle 11">
            <a:extLst>
              <a:ext uri="{FF2B5EF4-FFF2-40B4-BE49-F238E27FC236}">
                <a16:creationId xmlns:a16="http://schemas.microsoft.com/office/drawing/2014/main" id="{F029C178-2C53-A1D0-1409-46B455D17CFD}"/>
              </a:ext>
            </a:extLst>
          </p:cNvPr>
          <p:cNvSpPr txBox="1">
            <a:spLocks/>
          </p:cNvSpPr>
          <p:nvPr/>
        </p:nvSpPr>
        <p:spPr>
          <a:xfrm>
            <a:off x="558800" y="7400"/>
            <a:ext cx="8585200" cy="551400"/>
          </a:xfrm>
          <a:prstGeom prst="rect">
            <a:avLst/>
          </a:prstGeom>
          <a:solidFill>
            <a:schemeClr val="accent2">
              <a:lumMod val="50000"/>
            </a:schemeClr>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1pPr>
            <a:lvl2pPr marL="914400" marR="0" lvl="1"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2pPr>
            <a:lvl3pPr marL="1371600" marR="0" lvl="2"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3pPr>
            <a:lvl4pPr marL="1828800" marR="0" lvl="3"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4pPr>
            <a:lvl5pPr marL="2286000" marR="0" lvl="4"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5pPr>
            <a:lvl6pPr marL="2743200" marR="0" lvl="5"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6pPr>
            <a:lvl7pPr marL="3200400" marR="0" lvl="6"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7pPr>
            <a:lvl8pPr marL="3657600" marR="0" lvl="7"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8pPr>
            <a:lvl9pPr marL="4114800" marR="0" lvl="8" indent="-317500" algn="ctr"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9pPr>
          </a:lstStyle>
          <a:p>
            <a:r>
              <a:rPr lang="it-IT" altLang="en-US" sz="1600" b="1" dirty="0">
                <a:solidFill>
                  <a:schemeClr val="bg1"/>
                </a:solidFill>
                <a:latin typeface="Aptos Display" panose="020B0004020202020204" pitchFamily="34" charset="0"/>
                <a:cs typeface="Calibri" panose="020F0502020204030204" pitchFamily="34" charset="0"/>
              </a:rPr>
              <a:t>CAMPANIE DE PREVENȚIE A CANCERULUI DE COL UTERIN- IANUARIE 2024</a:t>
            </a:r>
            <a:endParaRPr lang="it-IT" sz="1600" dirty="0">
              <a:latin typeface="Aptos Display" panose="020B0004020202020204" pitchFamily="34" charset="0"/>
            </a:endParaRPr>
          </a:p>
          <a:p>
            <a:endParaRPr lang="en-US" dirty="0"/>
          </a:p>
        </p:txBody>
      </p:sp>
      <p:sp>
        <p:nvSpPr>
          <p:cNvPr id="3" name="TextBox 2">
            <a:extLst>
              <a:ext uri="{FF2B5EF4-FFF2-40B4-BE49-F238E27FC236}">
                <a16:creationId xmlns:a16="http://schemas.microsoft.com/office/drawing/2014/main" id="{9F9C6E6A-FD55-09A5-ED60-A9B379EBADAC}"/>
              </a:ext>
            </a:extLst>
          </p:cNvPr>
          <p:cNvSpPr txBox="1"/>
          <p:nvPr/>
        </p:nvSpPr>
        <p:spPr>
          <a:xfrm>
            <a:off x="228600" y="2105966"/>
            <a:ext cx="8861214" cy="1169551"/>
          </a:xfrm>
          <a:prstGeom prst="rect">
            <a:avLst/>
          </a:prstGeom>
          <a:noFill/>
        </p:spPr>
        <p:txBody>
          <a:bodyPr wrap="square">
            <a:spAutoFit/>
          </a:bodyPr>
          <a:lstStyle/>
          <a:p>
            <a:r>
              <a:rPr lang="ro-RO" sz="1400" b="1" dirty="0">
                <a:solidFill>
                  <a:schemeClr val="bg1"/>
                </a:solidFill>
                <a:latin typeface="Roboto" panose="02000000000000000000" pitchFamily="2" charset="0"/>
                <a:ea typeface="Roboto" panose="02000000000000000000" pitchFamily="2" charset="0"/>
                <a:cs typeface="Roboto" panose="02000000000000000000" pitchFamily="2" charset="0"/>
              </a:rPr>
              <a:t>OBIECTIVUL STRATEGIEI</a:t>
            </a:r>
            <a:r>
              <a:rPr lang="en-US" sz="1400" b="1"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ro-RO" b="1" i="1" dirty="0">
                <a:solidFill>
                  <a:srgbClr val="FFFF00"/>
                </a:solidFill>
                <a:latin typeface="Roboto" panose="02000000000000000000" pitchFamily="2" charset="0"/>
                <a:ea typeface="Roboto" panose="02000000000000000000" pitchFamily="2" charset="0"/>
                <a:cs typeface="Roboto" panose="02000000000000000000" pitchFamily="2" charset="0"/>
              </a:rPr>
              <a:t>P</a:t>
            </a:r>
            <a:r>
              <a:rPr lang="ro-RO" sz="1400" i="1" dirty="0">
                <a:solidFill>
                  <a:srgbClr val="FFFF00"/>
                </a:solidFill>
                <a:latin typeface="Roboto" panose="02000000000000000000" pitchFamily="2" charset="0"/>
                <a:ea typeface="Roboto" panose="02000000000000000000" pitchFamily="2" charset="0"/>
                <a:cs typeface="Roboto" panose="02000000000000000000" pitchFamily="2" charset="0"/>
              </a:rPr>
              <a:t>â</a:t>
            </a:r>
            <a:r>
              <a:rPr lang="en-US" sz="1400" i="1" dirty="0">
                <a:solidFill>
                  <a:srgbClr val="FFFF00"/>
                </a:solidFill>
                <a:latin typeface="Roboto" panose="02000000000000000000" pitchFamily="2" charset="0"/>
                <a:ea typeface="Roboto" panose="02000000000000000000" pitchFamily="2" charset="0"/>
                <a:cs typeface="Roboto" panose="02000000000000000000" pitchFamily="2" charset="0"/>
              </a:rPr>
              <a:t>n</a:t>
            </a:r>
            <a:r>
              <a:rPr lang="ro-RO" sz="1400" i="1" dirty="0">
                <a:solidFill>
                  <a:srgbClr val="FFFF00"/>
                </a:solidFill>
                <a:latin typeface="Roboto" panose="02000000000000000000" pitchFamily="2" charset="0"/>
                <a:ea typeface="Roboto" panose="02000000000000000000" pitchFamily="2" charset="0"/>
                <a:cs typeface="Roboto" panose="02000000000000000000" pitchFamily="2" charset="0"/>
              </a:rPr>
              <a:t>ă</a:t>
            </a:r>
            <a:r>
              <a:rPr lang="en-US" sz="1400" i="1" dirty="0">
                <a:solidFill>
                  <a:srgbClr val="FFFF00"/>
                </a:solidFill>
                <a:latin typeface="Roboto" panose="02000000000000000000" pitchFamily="2" charset="0"/>
                <a:ea typeface="Roboto" panose="02000000000000000000" pitchFamily="2" charset="0"/>
                <a:cs typeface="Roboto" panose="02000000000000000000" pitchFamily="2" charset="0"/>
              </a:rPr>
              <a:t> </a:t>
            </a:r>
            <a:r>
              <a:rPr lang="ro-RO" sz="1400" i="1" dirty="0">
                <a:solidFill>
                  <a:srgbClr val="FFFF00"/>
                </a:solidFill>
                <a:latin typeface="Roboto" panose="02000000000000000000" pitchFamily="2" charset="0"/>
                <a:ea typeface="Roboto" panose="02000000000000000000" pitchFamily="2" charset="0"/>
                <a:cs typeface="Roboto" panose="02000000000000000000" pitchFamily="2" charset="0"/>
              </a:rPr>
              <a:t>în</a:t>
            </a:r>
            <a:r>
              <a:rPr lang="en-US" sz="1400" i="1" dirty="0">
                <a:solidFill>
                  <a:srgbClr val="FFFF00"/>
                </a:solidFill>
                <a:latin typeface="Roboto" panose="02000000000000000000" pitchFamily="2" charset="0"/>
                <a:ea typeface="Roboto" panose="02000000000000000000" pitchFamily="2" charset="0"/>
                <a:cs typeface="Roboto" panose="02000000000000000000" pitchFamily="2" charset="0"/>
              </a:rPr>
              <a:t> </a:t>
            </a:r>
            <a:r>
              <a:rPr lang="en-US" sz="1400" i="1" dirty="0" err="1">
                <a:solidFill>
                  <a:srgbClr val="FFFF00"/>
                </a:solidFill>
                <a:latin typeface="Roboto" panose="02000000000000000000" pitchFamily="2" charset="0"/>
                <a:ea typeface="Roboto" panose="02000000000000000000" pitchFamily="2" charset="0"/>
                <a:cs typeface="Roboto" panose="02000000000000000000" pitchFamily="2" charset="0"/>
              </a:rPr>
              <a:t>anul</a:t>
            </a:r>
            <a:r>
              <a:rPr lang="en-US" sz="1400" i="1" dirty="0">
                <a:solidFill>
                  <a:srgbClr val="FFFF00"/>
                </a:solidFill>
                <a:latin typeface="Roboto" panose="02000000000000000000" pitchFamily="2" charset="0"/>
                <a:ea typeface="Roboto" panose="02000000000000000000" pitchFamily="2" charset="0"/>
                <a:cs typeface="Roboto" panose="02000000000000000000" pitchFamily="2" charset="0"/>
              </a:rPr>
              <a:t> 2030 </a:t>
            </a:r>
            <a:r>
              <a:rPr lang="en-US" sz="1400" i="1" dirty="0" err="1">
                <a:solidFill>
                  <a:srgbClr val="FFFF00"/>
                </a:solidFill>
                <a:latin typeface="Roboto" panose="02000000000000000000" pitchFamily="2" charset="0"/>
                <a:ea typeface="Roboto" panose="02000000000000000000" pitchFamily="2" charset="0"/>
                <a:cs typeface="Roboto" panose="02000000000000000000" pitchFamily="2" charset="0"/>
              </a:rPr>
              <a:t>inciden</a:t>
            </a:r>
            <a:r>
              <a:rPr lang="ro-RO" sz="1400" i="1" dirty="0">
                <a:solidFill>
                  <a:srgbClr val="FFFF00"/>
                </a:solidFill>
                <a:latin typeface="Roboto" panose="02000000000000000000" pitchFamily="2" charset="0"/>
                <a:ea typeface="Roboto" panose="02000000000000000000" pitchFamily="2" charset="0"/>
                <a:cs typeface="Roboto" panose="02000000000000000000" pitchFamily="2" charset="0"/>
              </a:rPr>
              <a:t>ț</a:t>
            </a:r>
            <a:r>
              <a:rPr lang="en-US" sz="1400" i="1" dirty="0">
                <a:solidFill>
                  <a:srgbClr val="FFFF00"/>
                </a:solidFill>
                <a:latin typeface="Roboto" panose="02000000000000000000" pitchFamily="2" charset="0"/>
                <a:ea typeface="Roboto" panose="02000000000000000000" pitchFamily="2" charset="0"/>
                <a:cs typeface="Roboto" panose="02000000000000000000" pitchFamily="2" charset="0"/>
              </a:rPr>
              <a:t>a </a:t>
            </a:r>
            <a:r>
              <a:rPr lang="en-US" sz="1400" i="1" dirty="0" err="1">
                <a:solidFill>
                  <a:srgbClr val="FFFF00"/>
                </a:solidFill>
                <a:latin typeface="Roboto" panose="02000000000000000000" pitchFamily="2" charset="0"/>
                <a:ea typeface="Roboto" panose="02000000000000000000" pitchFamily="2" charset="0"/>
                <a:cs typeface="Roboto" panose="02000000000000000000" pitchFamily="2" charset="0"/>
              </a:rPr>
              <a:t>cancerului</a:t>
            </a:r>
            <a:r>
              <a:rPr lang="en-US" sz="1400" i="1" dirty="0">
                <a:solidFill>
                  <a:srgbClr val="FFFF00"/>
                </a:solidFill>
                <a:latin typeface="Roboto" panose="02000000000000000000" pitchFamily="2" charset="0"/>
                <a:ea typeface="Roboto" panose="02000000000000000000" pitchFamily="2" charset="0"/>
                <a:cs typeface="Roboto" panose="02000000000000000000" pitchFamily="2" charset="0"/>
              </a:rPr>
              <a:t> de col </a:t>
            </a:r>
            <a:r>
              <a:rPr lang="en-US" sz="1400" i="1" dirty="0" err="1">
                <a:solidFill>
                  <a:srgbClr val="FFFF00"/>
                </a:solidFill>
                <a:latin typeface="Roboto" panose="02000000000000000000" pitchFamily="2" charset="0"/>
                <a:ea typeface="Roboto" panose="02000000000000000000" pitchFamily="2" charset="0"/>
                <a:cs typeface="Roboto" panose="02000000000000000000" pitchFamily="2" charset="0"/>
              </a:rPr>
              <a:t>uterin</a:t>
            </a:r>
            <a:r>
              <a:rPr lang="en-US" sz="1400" i="1" dirty="0">
                <a:solidFill>
                  <a:srgbClr val="FFFF00"/>
                </a:solidFill>
                <a:latin typeface="Roboto" panose="02000000000000000000" pitchFamily="2" charset="0"/>
                <a:ea typeface="Roboto" panose="02000000000000000000" pitchFamily="2" charset="0"/>
                <a:cs typeface="Roboto" panose="02000000000000000000" pitchFamily="2" charset="0"/>
              </a:rPr>
              <a:t> s</a:t>
            </a:r>
            <a:r>
              <a:rPr lang="ro-RO" sz="1400" i="1" dirty="0">
                <a:solidFill>
                  <a:srgbClr val="FFFF00"/>
                </a:solidFill>
                <a:latin typeface="Roboto" panose="02000000000000000000" pitchFamily="2" charset="0"/>
                <a:ea typeface="Roboto" panose="02000000000000000000" pitchFamily="2" charset="0"/>
                <a:cs typeface="Roboto" panose="02000000000000000000" pitchFamily="2" charset="0"/>
              </a:rPr>
              <a:t>ă</a:t>
            </a:r>
            <a:r>
              <a:rPr lang="en-US" sz="1400" i="1" dirty="0">
                <a:solidFill>
                  <a:srgbClr val="FFFF00"/>
                </a:solidFill>
                <a:latin typeface="Roboto" panose="02000000000000000000" pitchFamily="2" charset="0"/>
                <a:ea typeface="Roboto" panose="02000000000000000000" pitchFamily="2" charset="0"/>
                <a:cs typeface="Roboto" panose="02000000000000000000" pitchFamily="2" charset="0"/>
              </a:rPr>
              <a:t> </a:t>
            </a:r>
            <a:r>
              <a:rPr lang="en-US" sz="1400" i="1" dirty="0" err="1">
                <a:solidFill>
                  <a:srgbClr val="FFFF00"/>
                </a:solidFill>
                <a:latin typeface="Roboto" panose="02000000000000000000" pitchFamily="2" charset="0"/>
                <a:ea typeface="Roboto" panose="02000000000000000000" pitchFamily="2" charset="0"/>
                <a:cs typeface="Roboto" panose="02000000000000000000" pitchFamily="2" charset="0"/>
              </a:rPr>
              <a:t>scad</a:t>
            </a:r>
            <a:r>
              <a:rPr lang="ro-RO" sz="1400" i="1" dirty="0">
                <a:solidFill>
                  <a:srgbClr val="FFFF00"/>
                </a:solidFill>
                <a:latin typeface="Roboto" panose="02000000000000000000" pitchFamily="2" charset="0"/>
                <a:ea typeface="Roboto" panose="02000000000000000000" pitchFamily="2" charset="0"/>
                <a:cs typeface="Roboto" panose="02000000000000000000" pitchFamily="2" charset="0"/>
              </a:rPr>
              <a:t>ă</a:t>
            </a:r>
            <a:r>
              <a:rPr lang="en-US" sz="1400" i="1" dirty="0">
                <a:solidFill>
                  <a:srgbClr val="FFFF00"/>
                </a:solidFill>
                <a:latin typeface="Roboto" panose="02000000000000000000" pitchFamily="2" charset="0"/>
                <a:ea typeface="Roboto" panose="02000000000000000000" pitchFamily="2" charset="0"/>
                <a:cs typeface="Roboto" panose="02000000000000000000" pitchFamily="2" charset="0"/>
              </a:rPr>
              <a:t> </a:t>
            </a:r>
            <a:r>
              <a:rPr lang="ro-RO" sz="1400" i="1" dirty="0">
                <a:solidFill>
                  <a:srgbClr val="FFFF00"/>
                </a:solidFill>
                <a:latin typeface="Roboto" panose="02000000000000000000" pitchFamily="2" charset="0"/>
                <a:ea typeface="Roboto" panose="02000000000000000000" pitchFamily="2" charset="0"/>
                <a:cs typeface="Roboto" panose="02000000000000000000" pitchFamily="2" charset="0"/>
              </a:rPr>
              <a:t>ș</a:t>
            </a:r>
            <a:r>
              <a:rPr lang="en-US" sz="1400" i="1" dirty="0" err="1">
                <a:solidFill>
                  <a:srgbClr val="FFFF00"/>
                </a:solidFill>
                <a:latin typeface="Roboto" panose="02000000000000000000" pitchFamily="2" charset="0"/>
                <a:ea typeface="Roboto" panose="02000000000000000000" pitchFamily="2" charset="0"/>
                <a:cs typeface="Roboto" panose="02000000000000000000" pitchFamily="2" charset="0"/>
              </a:rPr>
              <a:t>i</a:t>
            </a:r>
            <a:r>
              <a:rPr lang="en-US" sz="1400" i="1" dirty="0">
                <a:solidFill>
                  <a:srgbClr val="FFFF00"/>
                </a:solidFill>
                <a:latin typeface="Roboto" panose="02000000000000000000" pitchFamily="2" charset="0"/>
                <a:ea typeface="Roboto" panose="02000000000000000000" pitchFamily="2" charset="0"/>
                <a:cs typeface="Roboto" panose="02000000000000000000" pitchFamily="2" charset="0"/>
              </a:rPr>
              <a:t> s</a:t>
            </a:r>
            <a:r>
              <a:rPr lang="ro-RO" sz="1400" i="1" dirty="0">
                <a:solidFill>
                  <a:srgbClr val="FFFF00"/>
                </a:solidFill>
                <a:latin typeface="Roboto" panose="02000000000000000000" pitchFamily="2" charset="0"/>
                <a:ea typeface="Roboto" panose="02000000000000000000" pitchFamily="2" charset="0"/>
                <a:cs typeface="Roboto" panose="02000000000000000000" pitchFamily="2" charset="0"/>
              </a:rPr>
              <a:t>ă</a:t>
            </a:r>
            <a:r>
              <a:rPr lang="en-US" sz="1400" i="1" dirty="0">
                <a:solidFill>
                  <a:srgbClr val="FFFF00"/>
                </a:solidFill>
                <a:latin typeface="Roboto" panose="02000000000000000000" pitchFamily="2" charset="0"/>
                <a:ea typeface="Roboto" panose="02000000000000000000" pitchFamily="2" charset="0"/>
                <a:cs typeface="Roboto" panose="02000000000000000000" pitchFamily="2" charset="0"/>
              </a:rPr>
              <a:t> se men</a:t>
            </a:r>
            <a:r>
              <a:rPr lang="ro-RO" sz="1400" i="1" dirty="0">
                <a:solidFill>
                  <a:srgbClr val="FFFF00"/>
                </a:solidFill>
                <a:latin typeface="Roboto" panose="02000000000000000000" pitchFamily="2" charset="0"/>
                <a:ea typeface="Roboto" panose="02000000000000000000" pitchFamily="2" charset="0"/>
                <a:cs typeface="Roboto" panose="02000000000000000000" pitchFamily="2" charset="0"/>
              </a:rPr>
              <a:t>ți</a:t>
            </a:r>
            <a:r>
              <a:rPr lang="en-US" sz="1400" i="1" dirty="0">
                <a:solidFill>
                  <a:srgbClr val="FFFF00"/>
                </a:solidFill>
                <a:latin typeface="Roboto" panose="02000000000000000000" pitchFamily="2" charset="0"/>
                <a:ea typeface="Roboto" panose="02000000000000000000" pitchFamily="2" charset="0"/>
                <a:cs typeface="Roboto" panose="02000000000000000000" pitchFamily="2" charset="0"/>
              </a:rPr>
              <a:t>n</a:t>
            </a:r>
            <a:r>
              <a:rPr lang="ro-RO" sz="1400" i="1" dirty="0">
                <a:solidFill>
                  <a:srgbClr val="FFFF00"/>
                </a:solidFill>
                <a:latin typeface="Roboto" panose="02000000000000000000" pitchFamily="2" charset="0"/>
                <a:ea typeface="Roboto" panose="02000000000000000000" pitchFamily="2" charset="0"/>
                <a:cs typeface="Roboto" panose="02000000000000000000" pitchFamily="2" charset="0"/>
              </a:rPr>
              <a:t>ă</a:t>
            </a:r>
            <a:r>
              <a:rPr lang="en-US" sz="1400" i="1" dirty="0">
                <a:solidFill>
                  <a:srgbClr val="FFFF00"/>
                </a:solidFill>
                <a:latin typeface="Roboto" panose="02000000000000000000" pitchFamily="2" charset="0"/>
                <a:ea typeface="Roboto" panose="02000000000000000000" pitchFamily="2" charset="0"/>
                <a:cs typeface="Roboto" panose="02000000000000000000" pitchFamily="2" charset="0"/>
              </a:rPr>
              <a:t> </a:t>
            </a:r>
            <a:r>
              <a:rPr lang="ro-RO" sz="1400" i="1" dirty="0">
                <a:solidFill>
                  <a:srgbClr val="FFFF00"/>
                </a:solidFill>
                <a:latin typeface="Roboto" panose="02000000000000000000" pitchFamily="2" charset="0"/>
                <a:ea typeface="Roboto" panose="02000000000000000000" pitchFamily="2" charset="0"/>
                <a:cs typeface="Roboto" panose="02000000000000000000" pitchFamily="2" charset="0"/>
              </a:rPr>
              <a:t>la</a:t>
            </a:r>
            <a:r>
              <a:rPr lang="en-GB" sz="1400" i="1" dirty="0">
                <a:solidFill>
                  <a:srgbClr val="FFFF00"/>
                </a:solidFill>
                <a:latin typeface="Roboto" panose="02000000000000000000" pitchFamily="2" charset="0"/>
                <a:ea typeface="Roboto" panose="02000000000000000000" pitchFamily="2" charset="0"/>
                <a:cs typeface="Roboto" panose="02000000000000000000" pitchFamily="2" charset="0"/>
              </a:rPr>
              <a:t> </a:t>
            </a:r>
            <a:r>
              <a:rPr lang="en-US" sz="1400" b="1" i="1" dirty="0">
                <a:solidFill>
                  <a:srgbClr val="FFFF00"/>
                </a:solidFill>
                <a:latin typeface="Roboto" panose="02000000000000000000" pitchFamily="2" charset="0"/>
                <a:ea typeface="Roboto" panose="02000000000000000000" pitchFamily="2" charset="0"/>
                <a:cs typeface="Roboto" panose="02000000000000000000" pitchFamily="2" charset="0"/>
              </a:rPr>
              <a:t>sub 4 </a:t>
            </a:r>
            <a:r>
              <a:rPr lang="en-US" sz="1400" b="1" i="1" dirty="0" err="1">
                <a:solidFill>
                  <a:srgbClr val="FFFF00"/>
                </a:solidFill>
                <a:latin typeface="Roboto" panose="02000000000000000000" pitchFamily="2" charset="0"/>
                <a:ea typeface="Roboto" panose="02000000000000000000" pitchFamily="2" charset="0"/>
                <a:cs typeface="Roboto" panose="02000000000000000000" pitchFamily="2" charset="0"/>
              </a:rPr>
              <a:t>cazuri</a:t>
            </a:r>
            <a:r>
              <a:rPr lang="en-US" sz="1400" b="1" i="1" dirty="0">
                <a:solidFill>
                  <a:srgbClr val="FFFF00"/>
                </a:solidFill>
                <a:latin typeface="Roboto" panose="02000000000000000000" pitchFamily="2" charset="0"/>
                <a:ea typeface="Roboto" panose="02000000000000000000" pitchFamily="2" charset="0"/>
                <a:cs typeface="Roboto" panose="02000000000000000000" pitchFamily="2" charset="0"/>
              </a:rPr>
              <a:t> </a:t>
            </a:r>
            <a:r>
              <a:rPr lang="en-US" sz="1400" b="1" i="1" dirty="0" err="1">
                <a:solidFill>
                  <a:srgbClr val="FFFF00"/>
                </a:solidFill>
                <a:latin typeface="Roboto" panose="02000000000000000000" pitchFamily="2" charset="0"/>
                <a:ea typeface="Roboto" panose="02000000000000000000" pitchFamily="2" charset="0"/>
                <a:cs typeface="Roboto" panose="02000000000000000000" pitchFamily="2" charset="0"/>
              </a:rPr>
              <a:t>noi</a:t>
            </a:r>
            <a:r>
              <a:rPr lang="en-US" sz="1400" b="1" i="1" dirty="0">
                <a:solidFill>
                  <a:srgbClr val="FFFF00"/>
                </a:solidFill>
                <a:latin typeface="Roboto" panose="02000000000000000000" pitchFamily="2" charset="0"/>
                <a:ea typeface="Roboto" panose="02000000000000000000" pitchFamily="2" charset="0"/>
                <a:cs typeface="Roboto" panose="02000000000000000000" pitchFamily="2" charset="0"/>
              </a:rPr>
              <a:t> la 100.000 de </a:t>
            </a:r>
            <a:r>
              <a:rPr lang="en-US" sz="1400" b="1" i="1" dirty="0" err="1">
                <a:solidFill>
                  <a:srgbClr val="FFFF00"/>
                </a:solidFill>
                <a:latin typeface="Roboto" panose="02000000000000000000" pitchFamily="2" charset="0"/>
                <a:ea typeface="Roboto" panose="02000000000000000000" pitchFamily="2" charset="0"/>
                <a:cs typeface="Roboto" panose="02000000000000000000" pitchFamily="2" charset="0"/>
              </a:rPr>
              <a:t>femei</a:t>
            </a:r>
            <a:r>
              <a:rPr lang="en-US" sz="1400" i="1" dirty="0">
                <a:solidFill>
                  <a:srgbClr val="FFFF00"/>
                </a:solidFill>
                <a:latin typeface="Roboto" panose="02000000000000000000" pitchFamily="2" charset="0"/>
                <a:ea typeface="Roboto" panose="02000000000000000000" pitchFamily="2" charset="0"/>
                <a:cs typeface="Roboto" panose="02000000000000000000" pitchFamily="2" charset="0"/>
              </a:rPr>
              <a:t>.</a:t>
            </a:r>
            <a:r>
              <a:rPr lang="en-US" sz="1400" i="1" dirty="0">
                <a:solidFill>
                  <a:schemeClr val="bg1"/>
                </a:solidFill>
                <a:latin typeface="Roboto" panose="02000000000000000000" pitchFamily="2" charset="0"/>
                <a:ea typeface="Roboto" panose="02000000000000000000" pitchFamily="2" charset="0"/>
                <a:cs typeface="Roboto" panose="02000000000000000000" pitchFamily="2" charset="0"/>
              </a:rPr>
              <a:t> </a:t>
            </a:r>
            <a:endParaRPr lang="ro-RO" sz="1400" i="1" dirty="0">
              <a:solidFill>
                <a:schemeClr val="bg1"/>
              </a:solidFill>
              <a:latin typeface="Roboto" panose="02000000000000000000" pitchFamily="2" charset="0"/>
              <a:ea typeface="Roboto" panose="02000000000000000000" pitchFamily="2" charset="0"/>
              <a:cs typeface="Roboto" panose="02000000000000000000" pitchFamily="2" charset="0"/>
            </a:endParaRPr>
          </a:p>
          <a:p>
            <a:b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b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chemeClr val="bg1"/>
                </a:solidFill>
                <a:latin typeface="Roboto" panose="02000000000000000000" pitchFamily="2" charset="0"/>
                <a:ea typeface="Roboto" panose="02000000000000000000" pitchFamily="2" charset="0"/>
                <a:cs typeface="Roboto" panose="02000000000000000000" pitchFamily="2" charset="0"/>
              </a:rPr>
              <a:t>Atingerea</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chemeClr val="bg1"/>
                </a:solidFill>
                <a:latin typeface="Roboto" panose="02000000000000000000" pitchFamily="2" charset="0"/>
                <a:ea typeface="Roboto" panose="02000000000000000000" pitchFamily="2" charset="0"/>
                <a:cs typeface="Roboto" panose="02000000000000000000" pitchFamily="2" charset="0"/>
              </a:rPr>
              <a:t>obiectivului</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chemeClr val="bg1"/>
                </a:solidFill>
                <a:latin typeface="Roboto" panose="02000000000000000000" pitchFamily="2" charset="0"/>
                <a:ea typeface="Roboto" panose="02000000000000000000" pitchFamily="2" charset="0"/>
                <a:cs typeface="Roboto" panose="02000000000000000000" pitchFamily="2" charset="0"/>
              </a:rPr>
              <a:t>ar</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 fi </a:t>
            </a:r>
            <a:r>
              <a:rPr lang="en-US" sz="1400" dirty="0" err="1">
                <a:solidFill>
                  <a:schemeClr val="bg1"/>
                </a:solidFill>
                <a:latin typeface="Roboto" panose="02000000000000000000" pitchFamily="2" charset="0"/>
                <a:ea typeface="Roboto" panose="02000000000000000000" pitchFamily="2" charset="0"/>
                <a:cs typeface="Roboto" panose="02000000000000000000" pitchFamily="2" charset="0"/>
              </a:rPr>
              <a:t>posibil</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ă</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chemeClr val="bg1"/>
                </a:solidFill>
                <a:latin typeface="Roboto" panose="02000000000000000000" pitchFamily="2" charset="0"/>
                <a:ea typeface="Roboto" panose="02000000000000000000" pitchFamily="2" charset="0"/>
                <a:cs typeface="Roboto" panose="02000000000000000000" pitchFamily="2" charset="0"/>
              </a:rPr>
              <a:t>dac</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ă</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 sunt </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î</a:t>
            </a:r>
            <a:r>
              <a:rPr lang="en-US" sz="1400" dirty="0" err="1">
                <a:solidFill>
                  <a:schemeClr val="bg1"/>
                </a:solidFill>
                <a:latin typeface="Roboto" panose="02000000000000000000" pitchFamily="2" charset="0"/>
                <a:ea typeface="Roboto" panose="02000000000000000000" pitchFamily="2" charset="0"/>
                <a:cs typeface="Roboto" panose="02000000000000000000" pitchFamily="2" charset="0"/>
              </a:rPr>
              <a:t>ndeplinite</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 3 </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ț</a:t>
            </a:r>
            <a:r>
              <a:rPr lang="en-US" sz="1400" dirty="0" err="1">
                <a:solidFill>
                  <a:schemeClr val="bg1"/>
                </a:solidFill>
                <a:latin typeface="Roboto" panose="02000000000000000000" pitchFamily="2" charset="0"/>
                <a:ea typeface="Roboto" panose="02000000000000000000" pitchFamily="2" charset="0"/>
                <a:cs typeface="Roboto" panose="02000000000000000000" pitchFamily="2" charset="0"/>
              </a:rPr>
              <a:t>inte</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chemeClr val="bg1"/>
                </a:solidFill>
                <a:latin typeface="Roboto" panose="02000000000000000000" pitchFamily="2" charset="0"/>
                <a:ea typeface="Roboto" panose="02000000000000000000" pitchFamily="2" charset="0"/>
                <a:cs typeface="Roboto" panose="02000000000000000000" pitchFamily="2" charset="0"/>
              </a:rPr>
              <a:t>esen</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ț</a:t>
            </a:r>
            <a:r>
              <a:rPr lang="en-US" sz="1400" dirty="0" err="1">
                <a:solidFill>
                  <a:schemeClr val="bg1"/>
                </a:solidFill>
                <a:latin typeface="Roboto" panose="02000000000000000000" pitchFamily="2" charset="0"/>
                <a:ea typeface="Roboto" panose="02000000000000000000" pitchFamily="2" charset="0"/>
                <a:cs typeface="Roboto" panose="02000000000000000000" pitchFamily="2" charset="0"/>
              </a:rPr>
              <a:t>iale</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 </a:t>
            </a:r>
            <a:br>
              <a:rPr lang="en-US" sz="1400" dirty="0">
                <a:latin typeface="Roboto" panose="02000000000000000000" pitchFamily="2" charset="0"/>
                <a:ea typeface="Roboto" panose="02000000000000000000" pitchFamily="2" charset="0"/>
                <a:cs typeface="Roboto" panose="02000000000000000000" pitchFamily="2" charset="0"/>
              </a:rPr>
            </a:br>
            <a:endParaRPr lang="en-US" dirty="0"/>
          </a:p>
        </p:txBody>
      </p:sp>
    </p:spTree>
    <p:extLst>
      <p:ext uri="{BB962C8B-B14F-4D97-AF65-F5344CB8AC3E}">
        <p14:creationId xmlns:p14="http://schemas.microsoft.com/office/powerpoint/2010/main" val="2942209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13" name="Title 12">
            <a:extLst>
              <a:ext uri="{FF2B5EF4-FFF2-40B4-BE49-F238E27FC236}">
                <a16:creationId xmlns:a16="http://schemas.microsoft.com/office/drawing/2014/main" id="{C94B0EA4-9AA9-D993-D6C0-5CDD6F2B4450}"/>
              </a:ext>
            </a:extLst>
          </p:cNvPr>
          <p:cNvSpPr>
            <a:spLocks noGrp="1"/>
          </p:cNvSpPr>
          <p:nvPr>
            <p:ph type="title" idx="2"/>
          </p:nvPr>
        </p:nvSpPr>
        <p:spPr>
          <a:xfrm>
            <a:off x="0" y="566201"/>
            <a:ext cx="9144000" cy="2888200"/>
          </a:xfrm>
        </p:spPr>
        <p:txBody>
          <a:bodyPr/>
          <a:lstStyle/>
          <a:p>
            <a:r>
              <a:rPr lang="en-US" sz="2400" b="1" kern="0">
                <a:effectLst/>
                <a:latin typeface="Aptos Narrow" panose="020B0004020202020204" pitchFamily="34" charset="0"/>
                <a:ea typeface="Calibri" panose="020F0502020204030204" pitchFamily="34" charset="0"/>
                <a:cs typeface="Times New Roman" panose="02020603050405020304" pitchFamily="18" charset="0"/>
              </a:rPr>
              <a:t>Cancerul de col uterin este o afecţiune care poate fi prevenită prin vaccinare şi screening şi poate fi vindecată dacă este depistată la timp și tratată corespunzător. </a:t>
            </a:r>
            <a:endParaRPr lang="en-US" sz="2400" b="1">
              <a:latin typeface="Aptos Narrow" panose="020B0004020202020204" pitchFamily="34" charset="0"/>
            </a:endParaRPr>
          </a:p>
        </p:txBody>
      </p:sp>
      <p:sp>
        <p:nvSpPr>
          <p:cNvPr id="12" name="Subtitle 11">
            <a:extLst>
              <a:ext uri="{FF2B5EF4-FFF2-40B4-BE49-F238E27FC236}">
                <a16:creationId xmlns:a16="http://schemas.microsoft.com/office/drawing/2014/main" id="{8F2D5AF6-EE4D-41A8-E12C-78FA8944E64B}"/>
              </a:ext>
            </a:extLst>
          </p:cNvPr>
          <p:cNvSpPr>
            <a:spLocks noGrp="1"/>
          </p:cNvSpPr>
          <p:nvPr>
            <p:ph type="subTitle" idx="1"/>
          </p:nvPr>
        </p:nvSpPr>
        <p:spPr>
          <a:xfrm>
            <a:off x="558800" y="7400"/>
            <a:ext cx="8585200" cy="551400"/>
          </a:xfrm>
          <a:solidFill>
            <a:schemeClr val="accent2">
              <a:lumMod val="50000"/>
            </a:schemeClr>
          </a:solidFill>
        </p:spPr>
        <p:txBody>
          <a:bodyPr/>
          <a:lstStyle/>
          <a:p>
            <a:r>
              <a:rPr lang="it-IT" altLang="en-US" sz="1600" b="1" dirty="0">
                <a:solidFill>
                  <a:schemeClr val="bg1"/>
                </a:solidFill>
                <a:latin typeface="Aptos Display" panose="020B0004020202020204" pitchFamily="34" charset="0"/>
                <a:cs typeface="Calibri" panose="020F0502020204030204" pitchFamily="34" charset="0"/>
              </a:rPr>
              <a:t>CAMPANIE DE PREVENȚIE A CANCERULUI DE COL UTERIN- IANUARIE 2024</a:t>
            </a:r>
            <a:endParaRPr lang="it-IT" sz="1600" dirty="0">
              <a:latin typeface="Aptos Display" panose="020B0004020202020204" pitchFamily="34" charset="0"/>
            </a:endParaRPr>
          </a:p>
          <a:p>
            <a:endParaRPr lang="en-US" dirty="0"/>
          </a:p>
        </p:txBody>
      </p:sp>
      <p:pic>
        <p:nvPicPr>
          <p:cNvPr id="2" name="Picture 1">
            <a:extLst>
              <a:ext uri="{FF2B5EF4-FFF2-40B4-BE49-F238E27FC236}">
                <a16:creationId xmlns:a16="http://schemas.microsoft.com/office/drawing/2014/main" id="{DF56CB9D-06D2-A8C7-0B06-29D3FFE27A80}"/>
              </a:ext>
            </a:extLst>
          </p:cNvPr>
          <p:cNvPicPr>
            <a:picLocks noChangeAspect="1"/>
          </p:cNvPicPr>
          <p:nvPr/>
        </p:nvPicPr>
        <p:blipFill>
          <a:blip r:embed="rId3"/>
          <a:stretch>
            <a:fillRect/>
          </a:stretch>
        </p:blipFill>
        <p:spPr>
          <a:xfrm>
            <a:off x="1" y="0"/>
            <a:ext cx="558799" cy="551401"/>
          </a:xfrm>
          <a:prstGeom prst="rect">
            <a:avLst/>
          </a:prstGeom>
        </p:spPr>
      </p:pic>
      <p:pic>
        <p:nvPicPr>
          <p:cNvPr id="3" name="Picture 2">
            <a:extLst>
              <a:ext uri="{FF2B5EF4-FFF2-40B4-BE49-F238E27FC236}">
                <a16:creationId xmlns:a16="http://schemas.microsoft.com/office/drawing/2014/main" id="{B0903882-00D3-0348-0759-887338AEB767}"/>
              </a:ext>
            </a:extLst>
          </p:cNvPr>
          <p:cNvPicPr>
            <a:picLocks noChangeAspect="1"/>
          </p:cNvPicPr>
          <p:nvPr/>
        </p:nvPicPr>
        <p:blipFill>
          <a:blip r:embed="rId4"/>
          <a:stretch>
            <a:fillRect/>
          </a:stretch>
        </p:blipFill>
        <p:spPr>
          <a:xfrm>
            <a:off x="2247871" y="3210165"/>
            <a:ext cx="4132473" cy="1367134"/>
          </a:xfrm>
          <a:prstGeom prst="rect">
            <a:avLst/>
          </a:prstGeom>
        </p:spPr>
      </p:pic>
    </p:spTree>
    <p:extLst>
      <p:ext uri="{BB962C8B-B14F-4D97-AF65-F5344CB8AC3E}">
        <p14:creationId xmlns:p14="http://schemas.microsoft.com/office/powerpoint/2010/main" val="2391878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12" name="Subtitle 11">
            <a:extLst>
              <a:ext uri="{FF2B5EF4-FFF2-40B4-BE49-F238E27FC236}">
                <a16:creationId xmlns:a16="http://schemas.microsoft.com/office/drawing/2014/main" id="{8F2D5AF6-EE4D-41A8-E12C-78FA8944E64B}"/>
              </a:ext>
            </a:extLst>
          </p:cNvPr>
          <p:cNvSpPr>
            <a:spLocks noGrp="1"/>
          </p:cNvSpPr>
          <p:nvPr>
            <p:ph type="subTitle" idx="1"/>
          </p:nvPr>
        </p:nvSpPr>
        <p:spPr>
          <a:xfrm>
            <a:off x="558800" y="7400"/>
            <a:ext cx="8585200" cy="551400"/>
          </a:xfrm>
          <a:solidFill>
            <a:schemeClr val="accent2">
              <a:lumMod val="50000"/>
            </a:schemeClr>
          </a:solidFill>
        </p:spPr>
        <p:txBody>
          <a:bodyPr/>
          <a:lstStyle/>
          <a:p>
            <a:r>
              <a:rPr lang="it-IT" altLang="en-US" sz="1600" b="1" dirty="0">
                <a:solidFill>
                  <a:schemeClr val="bg1"/>
                </a:solidFill>
                <a:latin typeface="Aptos Display" panose="020B0004020202020204" pitchFamily="34" charset="0"/>
                <a:cs typeface="Calibri" panose="020F0502020204030204" pitchFamily="34" charset="0"/>
              </a:rPr>
              <a:t>CAMPANIE DE PREVENȚIE A CANCERULUI DE COL UTERIN- IANUARIE 2024</a:t>
            </a:r>
            <a:endParaRPr lang="it-IT" sz="1600" dirty="0">
              <a:latin typeface="Aptos Display" panose="020B0004020202020204" pitchFamily="34" charset="0"/>
            </a:endParaRPr>
          </a:p>
          <a:p>
            <a:endParaRPr lang="en-US" dirty="0"/>
          </a:p>
        </p:txBody>
      </p:sp>
      <p:pic>
        <p:nvPicPr>
          <p:cNvPr id="2" name="Picture 1">
            <a:extLst>
              <a:ext uri="{FF2B5EF4-FFF2-40B4-BE49-F238E27FC236}">
                <a16:creationId xmlns:a16="http://schemas.microsoft.com/office/drawing/2014/main" id="{DF56CB9D-06D2-A8C7-0B06-29D3FFE27A80}"/>
              </a:ext>
            </a:extLst>
          </p:cNvPr>
          <p:cNvPicPr>
            <a:picLocks noChangeAspect="1"/>
          </p:cNvPicPr>
          <p:nvPr/>
        </p:nvPicPr>
        <p:blipFill>
          <a:blip r:embed="rId3"/>
          <a:stretch>
            <a:fillRect/>
          </a:stretch>
        </p:blipFill>
        <p:spPr>
          <a:xfrm>
            <a:off x="1" y="0"/>
            <a:ext cx="558799" cy="551401"/>
          </a:xfrm>
          <a:prstGeom prst="rect">
            <a:avLst/>
          </a:prstGeom>
        </p:spPr>
      </p:pic>
      <p:sp>
        <p:nvSpPr>
          <p:cNvPr id="3" name="Google Shape;267;p44">
            <a:extLst>
              <a:ext uri="{FF2B5EF4-FFF2-40B4-BE49-F238E27FC236}">
                <a16:creationId xmlns:a16="http://schemas.microsoft.com/office/drawing/2014/main" id="{334409D2-8AA1-6A2D-6CA5-918B7AB56A85}"/>
              </a:ext>
            </a:extLst>
          </p:cNvPr>
          <p:cNvSpPr txBox="1">
            <a:spLocks/>
          </p:cNvSpPr>
          <p:nvPr/>
        </p:nvSpPr>
        <p:spPr>
          <a:xfrm>
            <a:off x="178478" y="551401"/>
            <a:ext cx="8965522" cy="100457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600"/>
              <a:buFont typeface="Staatliches"/>
              <a:buNone/>
              <a:defRPr sz="3600" b="0" i="0" u="none" strike="noStrike" cap="none">
                <a:solidFill>
                  <a:schemeClr val="lt1"/>
                </a:solidFill>
                <a:latin typeface="Staatliches"/>
                <a:ea typeface="Staatliches"/>
                <a:cs typeface="Staatliches"/>
                <a:sym typeface="Staatliches"/>
              </a:defRPr>
            </a:lvl1pPr>
            <a:lvl2pPr marR="0" lvl="1" algn="ctr"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2pPr>
            <a:lvl3pPr marR="0" lvl="2" algn="ctr"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3pPr>
            <a:lvl4pPr marR="0" lvl="3" algn="ctr"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4pPr>
            <a:lvl5pPr marR="0" lvl="4" algn="ctr"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5pPr>
            <a:lvl6pPr marR="0" lvl="5" algn="ctr"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6pPr>
            <a:lvl7pPr marR="0" lvl="6" algn="ctr"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7pPr>
            <a:lvl8pPr marR="0" lvl="7" algn="ctr"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8pPr>
            <a:lvl9pPr marR="0" lvl="8" algn="ctr" rtl="0">
              <a:lnSpc>
                <a:spcPct val="10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9pPr>
          </a:lstStyle>
          <a:p>
            <a:r>
              <a:rPr lang="en-GB" sz="1700" b="1" dirty="0">
                <a:latin typeface="Times New Roman" panose="02020603050405020304" pitchFamily="18" charset="0"/>
                <a:ea typeface="Calibri" panose="020F0502020204030204" pitchFamily="34" charset="0"/>
              </a:rPr>
              <a:t>L</a:t>
            </a:r>
            <a:r>
              <a:rPr lang="ro-RO" sz="1700" b="1" dirty="0">
                <a:effectLst/>
                <a:latin typeface="Times New Roman" panose="02020603050405020304" pitchFamily="18" charset="0"/>
                <a:ea typeface="Calibri" panose="020F0502020204030204" pitchFamily="34" charset="0"/>
              </a:rPr>
              <a:t>a nivel mondial, cancerul de col uterin este al patrulea cel mai frecvent tip de cancer ce poate apărea în rândul femeilor, cu peste 600.000 cazuri noi diagnosticate în 2020 </a:t>
            </a:r>
            <a:endParaRPr lang="en-GB" sz="1700" b="1" dirty="0">
              <a:effectLst/>
              <a:latin typeface="Times New Roman" panose="02020603050405020304" pitchFamily="18" charset="0"/>
              <a:ea typeface="Calibri" panose="020F0502020204030204" pitchFamily="34" charset="0"/>
            </a:endParaRPr>
          </a:p>
          <a:p>
            <a:r>
              <a:rPr lang="ro-RO" sz="1700" b="1" dirty="0">
                <a:effectLst/>
                <a:latin typeface="Times New Roman" panose="02020603050405020304" pitchFamily="18" charset="0"/>
                <a:ea typeface="Calibri" panose="020F0502020204030204" pitchFamily="34" charset="0"/>
              </a:rPr>
              <a:t>(6.5% din toate cancerele) și a patra cauză de deces dintre toate cauzele în rândul femeilor </a:t>
            </a:r>
            <a:r>
              <a:rPr lang="ro-RO" sz="1800" b="1" dirty="0">
                <a:effectLst/>
                <a:latin typeface="Times New Roman" panose="02020603050405020304" pitchFamily="18" charset="0"/>
                <a:ea typeface="Calibri" panose="020F0502020204030204" pitchFamily="34" charset="0"/>
              </a:rPr>
              <a:t>(7,5% - 341 831 decese)</a:t>
            </a:r>
            <a:endParaRPr lang="fr-FR" b="1" dirty="0"/>
          </a:p>
        </p:txBody>
      </p:sp>
      <p:sp>
        <p:nvSpPr>
          <p:cNvPr id="4" name="Title 3">
            <a:extLst>
              <a:ext uri="{FF2B5EF4-FFF2-40B4-BE49-F238E27FC236}">
                <a16:creationId xmlns:a16="http://schemas.microsoft.com/office/drawing/2014/main" id="{32550DDE-70FD-5858-A798-5C14E2A72716}"/>
              </a:ext>
            </a:extLst>
          </p:cNvPr>
          <p:cNvSpPr>
            <a:spLocks noGrp="1"/>
          </p:cNvSpPr>
          <p:nvPr>
            <p:ph type="title" idx="2"/>
          </p:nvPr>
        </p:nvSpPr>
        <p:spPr>
          <a:xfrm>
            <a:off x="0" y="1739900"/>
            <a:ext cx="9144000" cy="3403600"/>
          </a:xfrm>
          <a:prstGeom prst="rect">
            <a:avLst/>
          </a:prstGeom>
          <a:ln>
            <a:solidFill>
              <a:schemeClr val="accent6">
                <a:lumMod val="50000"/>
              </a:schemeClr>
            </a:solidFill>
          </a:ln>
        </p:spPr>
        <p:style>
          <a:lnRef idx="2">
            <a:schemeClr val="accent5"/>
          </a:lnRef>
          <a:fillRef idx="1">
            <a:schemeClr val="lt1"/>
          </a:fillRef>
          <a:effectRef idx="0">
            <a:schemeClr val="accent5"/>
          </a:effectRef>
          <a:fontRef idx="minor">
            <a:schemeClr val="dk1"/>
          </a:fontRef>
        </p:style>
        <p:txBody>
          <a:bodyPr rtlCol="0" anchor="ctr"/>
          <a:lstStyle/>
          <a:p>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br>
              <a:rPr lang="fr-FR" sz="1200" kern="0">
                <a:solidFill>
                  <a:schemeClr val="tx1"/>
                </a:solidFill>
                <a:effectLst/>
                <a:latin typeface="Times New Roman" panose="02020603050405020304" pitchFamily="18" charset="0"/>
                <a:ea typeface="Calibri" panose="020F0502020204030204" pitchFamily="34" charset="0"/>
              </a:rPr>
            </a:br>
            <a:r>
              <a:rPr lang="fr-FR" sz="1200" kern="0">
                <a:solidFill>
                  <a:schemeClr val="tx1"/>
                </a:solidFill>
                <a:effectLst/>
                <a:latin typeface="Aptos Display" panose="020B0004020202020204" pitchFamily="34" charset="0"/>
                <a:ea typeface="Calibri" panose="020F0502020204030204" pitchFamily="34" charset="0"/>
              </a:rPr>
              <a:t>Incidența și mortalitatea standardizată prin cancer de col uterin, pe localizări, la nivel mondial, 2020, femei de</a:t>
            </a:r>
            <a:r>
              <a:rPr lang="fr-FR" sz="1200" kern="0" spc="-10">
                <a:solidFill>
                  <a:schemeClr val="tx1"/>
                </a:solidFill>
                <a:effectLst/>
                <a:latin typeface="Aptos Display" panose="020B0004020202020204" pitchFamily="34" charset="0"/>
                <a:ea typeface="Calibri" panose="020F0502020204030204" pitchFamily="34" charset="0"/>
              </a:rPr>
              <a:t> </a:t>
            </a:r>
            <a:r>
              <a:rPr lang="fr-FR" sz="1200" kern="0">
                <a:solidFill>
                  <a:schemeClr val="tx1"/>
                </a:solidFill>
                <a:effectLst/>
                <a:latin typeface="Aptos Display" panose="020B0004020202020204" pitchFamily="34" charset="0"/>
                <a:ea typeface="Calibri" panose="020F0502020204030204" pitchFamily="34" charset="0"/>
              </a:rPr>
              <a:t>toate</a:t>
            </a:r>
            <a:r>
              <a:rPr lang="fr-FR" sz="1200" kern="0" spc="-15">
                <a:solidFill>
                  <a:schemeClr val="tx1"/>
                </a:solidFill>
                <a:effectLst/>
                <a:latin typeface="Aptos Display" panose="020B0004020202020204" pitchFamily="34" charset="0"/>
                <a:ea typeface="Calibri" panose="020F0502020204030204" pitchFamily="34" charset="0"/>
              </a:rPr>
              <a:t> </a:t>
            </a:r>
            <a:r>
              <a:rPr lang="fr-FR" sz="1200" kern="0">
                <a:solidFill>
                  <a:schemeClr val="tx1"/>
                </a:solidFill>
                <a:effectLst/>
                <a:latin typeface="Aptos Display" panose="020B0004020202020204" pitchFamily="34" charset="0"/>
                <a:ea typeface="Calibri" panose="020F0502020204030204" pitchFamily="34" charset="0"/>
              </a:rPr>
              <a:t>vârstele, </a:t>
            </a:r>
            <a:br>
              <a:rPr lang="fr-FR" sz="900" kern="0">
                <a:solidFill>
                  <a:schemeClr val="tx1"/>
                </a:solidFill>
                <a:effectLst/>
                <a:latin typeface="Aptos Display" panose="020B0004020202020204" pitchFamily="34" charset="0"/>
                <a:ea typeface="Calibri" panose="020F0502020204030204" pitchFamily="34" charset="0"/>
              </a:rPr>
            </a:br>
            <a:r>
              <a:rPr lang="en-US" sz="1100" b="0" i="0" u="none" strike="noStrike" baseline="0">
                <a:solidFill>
                  <a:srgbClr val="000000"/>
                </a:solidFill>
                <a:latin typeface="Aptos Display" panose="020B0004020202020204" pitchFamily="34" charset="0"/>
              </a:rPr>
              <a:t>Rata standartizată în funcție de vârstă </a:t>
            </a:r>
            <a:r>
              <a:rPr lang="en-GB" sz="1100" b="0" i="0" u="none" strike="noStrike" baseline="0">
                <a:solidFill>
                  <a:srgbClr val="000000"/>
                </a:solidFill>
                <a:latin typeface="Aptos Display" panose="020B0004020202020204" pitchFamily="34" charset="0"/>
              </a:rPr>
              <a:t>GLOBOCAN 2020, available at </a:t>
            </a:r>
            <a:r>
              <a:rPr lang="en-GB" sz="1100" b="0" i="0" u="none" strike="noStrike" baseline="0">
                <a:solidFill>
                  <a:srgbClr val="0462C1"/>
                </a:solidFill>
                <a:latin typeface="Aptos Display" panose="020B0004020202020204" pitchFamily="34" charset="0"/>
              </a:rPr>
              <a:t>http://gco.iarc.fr/today   </a:t>
            </a:r>
            <a:r>
              <a:rPr lang="en-US" sz="1100" b="0" i="0" u="none" strike="noStrike" baseline="0">
                <a:solidFill>
                  <a:srgbClr val="000000"/>
                </a:solidFill>
                <a:latin typeface="Aptos Display" panose="020B0004020202020204" pitchFamily="34" charset="0"/>
              </a:rPr>
              <a:t>Accesat la data de: Noiembrie 2023</a:t>
            </a:r>
            <a:br>
              <a:rPr lang="fr-FR" sz="1100" kern="0">
                <a:solidFill>
                  <a:schemeClr val="tx1"/>
                </a:solidFill>
                <a:effectLst/>
                <a:latin typeface="Aptos Display" panose="020B0004020202020204" pitchFamily="34" charset="0"/>
                <a:ea typeface="Calibri" panose="020F0502020204030204" pitchFamily="34" charset="0"/>
              </a:rPr>
            </a:br>
            <a:endParaRPr lang="en-US" sz="1100">
              <a:latin typeface="Aptos Display" panose="020B0004020202020204" pitchFamily="34" charset="0"/>
            </a:endParaRPr>
          </a:p>
        </p:txBody>
      </p:sp>
      <p:pic>
        <p:nvPicPr>
          <p:cNvPr id="5" name="Picture 4">
            <a:extLst>
              <a:ext uri="{FF2B5EF4-FFF2-40B4-BE49-F238E27FC236}">
                <a16:creationId xmlns:a16="http://schemas.microsoft.com/office/drawing/2014/main" id="{F1CF3BB9-AA8A-9301-DE6A-A7367AB5A49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30300" y="1836408"/>
            <a:ext cx="6489700" cy="2736261"/>
          </a:xfrm>
          <a:prstGeom prst="rect">
            <a:avLst/>
          </a:prstGeom>
          <a:noFill/>
          <a:ln>
            <a:noFill/>
          </a:ln>
        </p:spPr>
      </p:pic>
    </p:spTree>
    <p:extLst>
      <p:ext uri="{BB962C8B-B14F-4D97-AF65-F5344CB8AC3E}">
        <p14:creationId xmlns:p14="http://schemas.microsoft.com/office/powerpoint/2010/main" val="1369468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13" name="Title 12">
            <a:extLst>
              <a:ext uri="{FF2B5EF4-FFF2-40B4-BE49-F238E27FC236}">
                <a16:creationId xmlns:a16="http://schemas.microsoft.com/office/drawing/2014/main" id="{C94B0EA4-9AA9-D993-D6C0-5CDD6F2B4450}"/>
              </a:ext>
            </a:extLst>
          </p:cNvPr>
          <p:cNvSpPr>
            <a:spLocks noGrp="1"/>
          </p:cNvSpPr>
          <p:nvPr>
            <p:ph type="title" idx="2"/>
          </p:nvPr>
        </p:nvSpPr>
        <p:spPr>
          <a:xfrm>
            <a:off x="0" y="3053301"/>
            <a:ext cx="9144000" cy="1759998"/>
          </a:xfrm>
        </p:spPr>
        <p:txBody>
          <a:bodyPr/>
          <a:lstStyle/>
          <a:p>
            <a:endParaRPr lang="en-US" sz="1200"/>
          </a:p>
        </p:txBody>
      </p:sp>
      <p:sp>
        <p:nvSpPr>
          <p:cNvPr id="12" name="Subtitle 11">
            <a:extLst>
              <a:ext uri="{FF2B5EF4-FFF2-40B4-BE49-F238E27FC236}">
                <a16:creationId xmlns:a16="http://schemas.microsoft.com/office/drawing/2014/main" id="{8F2D5AF6-EE4D-41A8-E12C-78FA8944E64B}"/>
              </a:ext>
            </a:extLst>
          </p:cNvPr>
          <p:cNvSpPr>
            <a:spLocks noGrp="1"/>
          </p:cNvSpPr>
          <p:nvPr>
            <p:ph type="subTitle" idx="1"/>
          </p:nvPr>
        </p:nvSpPr>
        <p:spPr>
          <a:xfrm>
            <a:off x="558800" y="7400"/>
            <a:ext cx="8585200" cy="551400"/>
          </a:xfrm>
          <a:solidFill>
            <a:schemeClr val="accent2">
              <a:lumMod val="50000"/>
            </a:schemeClr>
          </a:solidFill>
        </p:spPr>
        <p:txBody>
          <a:bodyPr/>
          <a:lstStyle/>
          <a:p>
            <a:r>
              <a:rPr lang="it-IT" altLang="en-US" sz="1600" b="1" dirty="0">
                <a:solidFill>
                  <a:schemeClr val="bg1"/>
                </a:solidFill>
                <a:latin typeface="Aptos Display" panose="020B0004020202020204" pitchFamily="34" charset="0"/>
                <a:cs typeface="Calibri" panose="020F0502020204030204" pitchFamily="34" charset="0"/>
              </a:rPr>
              <a:t>CAMPANIE DE PREVENȚIE A CANCERULUI DE COL UTERIN- IANUARIE 2024</a:t>
            </a:r>
            <a:endParaRPr lang="it-IT" sz="1600" dirty="0">
              <a:latin typeface="Aptos Display" panose="020B0004020202020204" pitchFamily="34" charset="0"/>
            </a:endParaRPr>
          </a:p>
          <a:p>
            <a:endParaRPr lang="en-US" dirty="0"/>
          </a:p>
        </p:txBody>
      </p:sp>
      <p:pic>
        <p:nvPicPr>
          <p:cNvPr id="2" name="Picture 1">
            <a:extLst>
              <a:ext uri="{FF2B5EF4-FFF2-40B4-BE49-F238E27FC236}">
                <a16:creationId xmlns:a16="http://schemas.microsoft.com/office/drawing/2014/main" id="{DF56CB9D-06D2-A8C7-0B06-29D3FFE27A80}"/>
              </a:ext>
            </a:extLst>
          </p:cNvPr>
          <p:cNvPicPr>
            <a:picLocks noChangeAspect="1"/>
          </p:cNvPicPr>
          <p:nvPr/>
        </p:nvPicPr>
        <p:blipFill>
          <a:blip r:embed="rId3"/>
          <a:stretch>
            <a:fillRect/>
          </a:stretch>
        </p:blipFill>
        <p:spPr>
          <a:xfrm>
            <a:off x="1" y="0"/>
            <a:ext cx="558799" cy="551401"/>
          </a:xfrm>
          <a:prstGeom prst="rect">
            <a:avLst/>
          </a:prstGeom>
        </p:spPr>
      </p:pic>
      <p:sp>
        <p:nvSpPr>
          <p:cNvPr id="4" name="Rectangle 3">
            <a:extLst>
              <a:ext uri="{FF2B5EF4-FFF2-40B4-BE49-F238E27FC236}">
                <a16:creationId xmlns:a16="http://schemas.microsoft.com/office/drawing/2014/main" id="{FA159919-1A53-1CF4-CCBE-1C01161C095E}"/>
              </a:ext>
            </a:extLst>
          </p:cNvPr>
          <p:cNvSpPr/>
          <p:nvPr/>
        </p:nvSpPr>
        <p:spPr>
          <a:xfrm>
            <a:off x="-1" y="2438400"/>
            <a:ext cx="9144000" cy="2697699"/>
          </a:xfrm>
          <a:prstGeom prst="rect">
            <a:avLst/>
          </a:prstGeom>
          <a:ln>
            <a:solidFill>
              <a:schemeClr val="accent6">
                <a:lumMod val="5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nSpc>
                <a:spcPct val="115000"/>
              </a:lnSpc>
              <a:spcAft>
                <a:spcPts val="1000"/>
              </a:spcAft>
            </a:pPr>
            <a:endParaRPr lang="fr-FR" sz="1200">
              <a:effectLst/>
              <a:latin typeface="CIDFont+F1"/>
              <a:ea typeface="Calibri" panose="020F0502020204030204" pitchFamily="34" charset="0"/>
              <a:cs typeface="CIDFont+F1"/>
            </a:endParaRPr>
          </a:p>
          <a:p>
            <a:pPr>
              <a:lnSpc>
                <a:spcPct val="115000"/>
              </a:lnSpc>
              <a:spcAft>
                <a:spcPts val="1000"/>
              </a:spcAft>
            </a:pPr>
            <a:endParaRPr lang="fr-FR" sz="1200">
              <a:latin typeface="CIDFont+F1"/>
              <a:ea typeface="Calibri" panose="020F0502020204030204" pitchFamily="34" charset="0"/>
              <a:cs typeface="CIDFont+F1"/>
            </a:endParaRPr>
          </a:p>
          <a:p>
            <a:pPr>
              <a:lnSpc>
                <a:spcPct val="115000"/>
              </a:lnSpc>
              <a:spcAft>
                <a:spcPts val="1000"/>
              </a:spcAft>
            </a:pPr>
            <a:endParaRPr lang="fr-FR" sz="1200">
              <a:latin typeface="CIDFont+F1"/>
              <a:ea typeface="Calibri" panose="020F0502020204030204" pitchFamily="34" charset="0"/>
              <a:cs typeface="CIDFont+F1"/>
            </a:endParaRPr>
          </a:p>
          <a:p>
            <a:pPr>
              <a:lnSpc>
                <a:spcPct val="115000"/>
              </a:lnSpc>
              <a:spcAft>
                <a:spcPts val="1000"/>
              </a:spcAft>
            </a:pPr>
            <a:endParaRPr lang="fr-FR" sz="1200">
              <a:effectLst/>
              <a:latin typeface="CIDFont+F1"/>
              <a:ea typeface="Calibri" panose="020F0502020204030204" pitchFamily="34" charset="0"/>
              <a:cs typeface="CIDFont+F1"/>
            </a:endParaRPr>
          </a:p>
          <a:p>
            <a:pPr>
              <a:lnSpc>
                <a:spcPct val="115000"/>
              </a:lnSpc>
              <a:spcAft>
                <a:spcPts val="1000"/>
              </a:spcAft>
            </a:pPr>
            <a:endParaRPr lang="fr-FR" sz="1200">
              <a:latin typeface="CIDFont+F1"/>
              <a:ea typeface="Calibri" panose="020F0502020204030204" pitchFamily="34" charset="0"/>
              <a:cs typeface="CIDFont+F1"/>
            </a:endParaRPr>
          </a:p>
          <a:p>
            <a:pPr>
              <a:spcBef>
                <a:spcPts val="600"/>
              </a:spcBef>
            </a:pPr>
            <a:r>
              <a:rPr lang="fr-FR" sz="1200">
                <a:effectLst/>
                <a:latin typeface="Aptos Narrow" panose="020B0004020202020204" pitchFamily="34" charset="0"/>
                <a:ea typeface="Calibri" panose="020F0502020204030204" pitchFamily="34" charset="0"/>
                <a:cs typeface="CIDFont+F1"/>
              </a:rPr>
              <a:t>RATA STANDARDIZATĂ ÎN FUNCȚIE DE VÂRSTĂ (TOATE TIPURILE DE CANCER) - ROMÂNIA – FEMEI </a:t>
            </a:r>
            <a:r>
              <a:rPr lang="fr-FR" sz="1200">
                <a:effectLst/>
                <a:latin typeface="Aptos Narrow" panose="020B0004020202020204" pitchFamily="34" charset="0"/>
                <a:ea typeface="Calibri" panose="020F0502020204030204" pitchFamily="34" charset="0"/>
                <a:cs typeface="CIDFont+F2"/>
              </a:rPr>
              <a:t>404 la 100 000 de locuitori ; </a:t>
            </a:r>
            <a:r>
              <a:rPr lang="fr-FR" sz="1200">
                <a:effectLst/>
                <a:latin typeface="Aptos Narrow" panose="020B0004020202020204" pitchFamily="34" charset="0"/>
                <a:ea typeface="Calibri" panose="020F0502020204030204" pitchFamily="34" charset="0"/>
                <a:cs typeface="CIDFont+F1"/>
              </a:rPr>
              <a:t>UE – FEMEI - </a:t>
            </a:r>
            <a:r>
              <a:rPr lang="fr-FR" sz="1200">
                <a:effectLst/>
                <a:latin typeface="Aptos Narrow" panose="020B0004020202020204" pitchFamily="34" charset="0"/>
                <a:ea typeface="Calibri" panose="020F0502020204030204" pitchFamily="34" charset="0"/>
                <a:cs typeface="CIDFont+F2"/>
              </a:rPr>
              <a:t>484 la 100 000 de locuitori (</a:t>
            </a:r>
            <a:r>
              <a:rPr lang="fr-FR" sz="1200" i="1">
                <a:effectLst/>
                <a:latin typeface="Aptos Narrow" panose="020B0004020202020204" pitchFamily="34" charset="0"/>
                <a:ea typeface="Calibri" panose="020F0502020204030204" pitchFamily="34" charset="0"/>
                <a:cs typeface="BerninaSans-LightItalic"/>
              </a:rPr>
              <a:t>Notă: Cancerul de col uterin nu este inclus în cancerul de corp uterin. Aceste estimări au fost produse înainte de pandemia de COVID-19, pe baza tendințelor de incidență din anii precedenți, și pot diferi de ratele observate în anii mai recenți. Sursă: Sistemul european de informații cu privire la cancer (ECIS), https://ecis.jrc.ec.europa.eu, accesat la 9.5.2022. © Uniunea Europeană, 2022)</a:t>
            </a:r>
            <a:endParaRPr lang="en-US" sz="1200">
              <a:effectLst/>
              <a:latin typeface="Aptos Narrow" panose="020B000402020202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615863FD-D92D-D064-BFC0-5A7F9EE8438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05036" y="2505102"/>
            <a:ext cx="4733925" cy="1729105"/>
          </a:xfrm>
          <a:prstGeom prst="rect">
            <a:avLst/>
          </a:prstGeom>
          <a:noFill/>
          <a:ln>
            <a:noFill/>
          </a:ln>
        </p:spPr>
      </p:pic>
      <p:sp>
        <p:nvSpPr>
          <p:cNvPr id="8" name="Title 12">
            <a:extLst>
              <a:ext uri="{FF2B5EF4-FFF2-40B4-BE49-F238E27FC236}">
                <a16:creationId xmlns:a16="http://schemas.microsoft.com/office/drawing/2014/main" id="{0E4A6414-3903-F0B7-0FFE-B52F576E4B75}"/>
              </a:ext>
            </a:extLst>
          </p:cNvPr>
          <p:cNvSpPr txBox="1">
            <a:spLocks/>
          </p:cNvSpPr>
          <p:nvPr/>
        </p:nvSpPr>
        <p:spPr>
          <a:xfrm>
            <a:off x="0" y="330201"/>
            <a:ext cx="9144000" cy="2433096"/>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12000"/>
              <a:buFont typeface="Staatliches"/>
              <a:buNone/>
              <a:defRPr sz="12000" b="0" i="0" u="none" strike="noStrike" cap="none">
                <a:solidFill>
                  <a:schemeClr val="lt1"/>
                </a:solidFill>
                <a:latin typeface="Staatliches"/>
                <a:ea typeface="Staatliches"/>
                <a:cs typeface="Staatliches"/>
                <a:sym typeface="Staatliches"/>
              </a:defRPr>
            </a:lvl1pPr>
            <a:lvl2pPr marR="0" lvl="1" algn="ctr" rtl="0">
              <a:lnSpc>
                <a:spcPct val="100000"/>
              </a:lnSpc>
              <a:spcBef>
                <a:spcPts val="0"/>
              </a:spcBef>
              <a:spcAft>
                <a:spcPts val="0"/>
              </a:spcAft>
              <a:buClr>
                <a:schemeClr val="lt1"/>
              </a:buClr>
              <a:buSzPts val="12000"/>
              <a:buFont typeface="Arial"/>
              <a:buNone/>
              <a:defRPr sz="12000" b="0" i="0" u="none" strike="noStrike" cap="none">
                <a:solidFill>
                  <a:schemeClr val="lt1"/>
                </a:solidFill>
                <a:latin typeface="Arial"/>
                <a:ea typeface="Arial"/>
                <a:cs typeface="Arial"/>
                <a:sym typeface="Arial"/>
              </a:defRPr>
            </a:lvl2pPr>
            <a:lvl3pPr marR="0" lvl="2" algn="ctr" rtl="0">
              <a:lnSpc>
                <a:spcPct val="100000"/>
              </a:lnSpc>
              <a:spcBef>
                <a:spcPts val="0"/>
              </a:spcBef>
              <a:spcAft>
                <a:spcPts val="0"/>
              </a:spcAft>
              <a:buClr>
                <a:schemeClr val="lt1"/>
              </a:buClr>
              <a:buSzPts val="12000"/>
              <a:buFont typeface="Arial"/>
              <a:buNone/>
              <a:defRPr sz="12000" b="0" i="0" u="none" strike="noStrike" cap="none">
                <a:solidFill>
                  <a:schemeClr val="lt1"/>
                </a:solidFill>
                <a:latin typeface="Arial"/>
                <a:ea typeface="Arial"/>
                <a:cs typeface="Arial"/>
                <a:sym typeface="Arial"/>
              </a:defRPr>
            </a:lvl3pPr>
            <a:lvl4pPr marR="0" lvl="3" algn="ctr" rtl="0">
              <a:lnSpc>
                <a:spcPct val="100000"/>
              </a:lnSpc>
              <a:spcBef>
                <a:spcPts val="0"/>
              </a:spcBef>
              <a:spcAft>
                <a:spcPts val="0"/>
              </a:spcAft>
              <a:buClr>
                <a:schemeClr val="lt1"/>
              </a:buClr>
              <a:buSzPts val="12000"/>
              <a:buFont typeface="Arial"/>
              <a:buNone/>
              <a:defRPr sz="12000" b="0" i="0" u="none" strike="noStrike" cap="none">
                <a:solidFill>
                  <a:schemeClr val="lt1"/>
                </a:solidFill>
                <a:latin typeface="Arial"/>
                <a:ea typeface="Arial"/>
                <a:cs typeface="Arial"/>
                <a:sym typeface="Arial"/>
              </a:defRPr>
            </a:lvl4pPr>
            <a:lvl5pPr marR="0" lvl="4" algn="ctr" rtl="0">
              <a:lnSpc>
                <a:spcPct val="100000"/>
              </a:lnSpc>
              <a:spcBef>
                <a:spcPts val="0"/>
              </a:spcBef>
              <a:spcAft>
                <a:spcPts val="0"/>
              </a:spcAft>
              <a:buClr>
                <a:schemeClr val="lt1"/>
              </a:buClr>
              <a:buSzPts val="12000"/>
              <a:buFont typeface="Arial"/>
              <a:buNone/>
              <a:defRPr sz="12000" b="0" i="0" u="none" strike="noStrike" cap="none">
                <a:solidFill>
                  <a:schemeClr val="lt1"/>
                </a:solidFill>
                <a:latin typeface="Arial"/>
                <a:ea typeface="Arial"/>
                <a:cs typeface="Arial"/>
                <a:sym typeface="Arial"/>
              </a:defRPr>
            </a:lvl5pPr>
            <a:lvl6pPr marR="0" lvl="5" algn="ctr" rtl="0">
              <a:lnSpc>
                <a:spcPct val="100000"/>
              </a:lnSpc>
              <a:spcBef>
                <a:spcPts val="0"/>
              </a:spcBef>
              <a:spcAft>
                <a:spcPts val="0"/>
              </a:spcAft>
              <a:buClr>
                <a:schemeClr val="lt1"/>
              </a:buClr>
              <a:buSzPts val="12000"/>
              <a:buFont typeface="Arial"/>
              <a:buNone/>
              <a:defRPr sz="12000" b="0" i="0" u="none" strike="noStrike" cap="none">
                <a:solidFill>
                  <a:schemeClr val="lt1"/>
                </a:solidFill>
                <a:latin typeface="Arial"/>
                <a:ea typeface="Arial"/>
                <a:cs typeface="Arial"/>
                <a:sym typeface="Arial"/>
              </a:defRPr>
            </a:lvl6pPr>
            <a:lvl7pPr marR="0" lvl="6" algn="ctr" rtl="0">
              <a:lnSpc>
                <a:spcPct val="100000"/>
              </a:lnSpc>
              <a:spcBef>
                <a:spcPts val="0"/>
              </a:spcBef>
              <a:spcAft>
                <a:spcPts val="0"/>
              </a:spcAft>
              <a:buClr>
                <a:schemeClr val="lt1"/>
              </a:buClr>
              <a:buSzPts val="12000"/>
              <a:buFont typeface="Arial"/>
              <a:buNone/>
              <a:defRPr sz="12000" b="0" i="0" u="none" strike="noStrike" cap="none">
                <a:solidFill>
                  <a:schemeClr val="lt1"/>
                </a:solidFill>
                <a:latin typeface="Arial"/>
                <a:ea typeface="Arial"/>
                <a:cs typeface="Arial"/>
                <a:sym typeface="Arial"/>
              </a:defRPr>
            </a:lvl7pPr>
            <a:lvl8pPr marR="0" lvl="7" algn="ctr" rtl="0">
              <a:lnSpc>
                <a:spcPct val="100000"/>
              </a:lnSpc>
              <a:spcBef>
                <a:spcPts val="0"/>
              </a:spcBef>
              <a:spcAft>
                <a:spcPts val="0"/>
              </a:spcAft>
              <a:buClr>
                <a:schemeClr val="lt1"/>
              </a:buClr>
              <a:buSzPts val="12000"/>
              <a:buFont typeface="Arial"/>
              <a:buNone/>
              <a:defRPr sz="12000" b="0" i="0" u="none" strike="noStrike" cap="none">
                <a:solidFill>
                  <a:schemeClr val="lt1"/>
                </a:solidFill>
                <a:latin typeface="Arial"/>
                <a:ea typeface="Arial"/>
                <a:cs typeface="Arial"/>
                <a:sym typeface="Arial"/>
              </a:defRPr>
            </a:lvl8pPr>
            <a:lvl9pPr marR="0" lvl="8" algn="ctr" rtl="0">
              <a:lnSpc>
                <a:spcPct val="100000"/>
              </a:lnSpc>
              <a:spcBef>
                <a:spcPts val="0"/>
              </a:spcBef>
              <a:spcAft>
                <a:spcPts val="0"/>
              </a:spcAft>
              <a:buClr>
                <a:schemeClr val="lt1"/>
              </a:buClr>
              <a:buSzPts val="12000"/>
              <a:buFont typeface="Arial"/>
              <a:buNone/>
              <a:defRPr sz="12000" b="0" i="0" u="none" strike="noStrike" cap="none">
                <a:solidFill>
                  <a:schemeClr val="lt1"/>
                </a:solidFill>
                <a:latin typeface="Arial"/>
                <a:ea typeface="Arial"/>
                <a:cs typeface="Arial"/>
                <a:sym typeface="Arial"/>
              </a:defRPr>
            </a:lvl9pPr>
          </a:lstStyle>
          <a:p>
            <a:pPr algn="l"/>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I</a:t>
            </a:r>
            <a:r>
              <a:rPr lang="ro-RO" sz="1800" b="1" kern="100" dirty="0">
                <a:effectLst/>
                <a:latin typeface="Calibri" panose="020F0502020204030204" pitchFamily="34" charset="0"/>
                <a:ea typeface="Calibri" panose="020F0502020204030204" pitchFamily="34" charset="0"/>
                <a:cs typeface="Times New Roman" panose="02020603050405020304" pitchFamily="18" charset="0"/>
              </a:rPr>
              <a:t>ncidenţa cancerului de col uterin şi ratele mortalităţii au scăzut în multe țări UE, cancerul col uterin ocupând locul 11 ​​printre cele mai frecvente cancere la femei și pe locul 12 printre cele mai frecvente cauze de deces prin cancer. </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ro-RO" sz="1800" b="1" kern="100" dirty="0">
                <a:latin typeface="Aptos Narrow" panose="020B0004020202020204" pitchFamily="34" charset="0"/>
                <a:ea typeface="Calibri" panose="020F0502020204030204" pitchFamily="34" charset="0"/>
                <a:cs typeface="Times New Roman" panose="02020603050405020304" pitchFamily="18" charset="0"/>
              </a:rPr>
              <a:t>Î</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n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România</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cancerul</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de col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uterin</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este al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treilea</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ca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frecvență</a:t>
            </a:r>
            <a:r>
              <a:rPr lang="ro-RO" sz="1800" b="1" kern="100" dirty="0">
                <a:latin typeface="Aptos Narrow" panose="020B0004020202020204" pitchFamily="34" charset="0"/>
                <a:ea typeface="Calibri" panose="020F0502020204030204" pitchFamily="34" charset="0"/>
                <a:cs typeface="Times New Roman" panose="02020603050405020304" pitchFamily="18" charset="0"/>
              </a:rPr>
              <a:t>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după</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cancerul</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de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sân</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și</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cancerul</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colorectal</a:t>
            </a:r>
            <a:r>
              <a:rPr lang="ro-RO" sz="1800" b="1" kern="100" dirty="0">
                <a:latin typeface="Aptos Narrow" panose="020B0004020202020204" pitchFamily="34" charset="0"/>
                <a:ea typeface="Calibri" panose="020F0502020204030204" pitchFamily="34" charset="0"/>
                <a:cs typeface="Times New Roman" panose="02020603050405020304" pitchFamily="18" charset="0"/>
              </a:rPr>
              <a:t>)</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situație</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care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diferă</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de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profilul</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european</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unde</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cancerul</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de col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uterin</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nu se mai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regăseste</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în</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principalele</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5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localizări</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ale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cancerului</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la </a:t>
            </a:r>
            <a:r>
              <a:rPr lang="fr-FR" sz="1800" b="1" kern="100" dirty="0" err="1">
                <a:latin typeface="Aptos Narrow" panose="020B0004020202020204" pitchFamily="34" charset="0"/>
                <a:ea typeface="Calibri" panose="020F0502020204030204" pitchFamily="34" charset="0"/>
                <a:cs typeface="Times New Roman" panose="02020603050405020304" pitchFamily="18" charset="0"/>
              </a:rPr>
              <a:t>femei</a:t>
            </a:r>
            <a:r>
              <a:rPr lang="fr-FR" sz="1800" b="1" kern="100" dirty="0">
                <a:latin typeface="Aptos Narrow" panose="020B0004020202020204" pitchFamily="34" charset="0"/>
                <a:ea typeface="Calibri" panose="020F0502020204030204" pitchFamily="34" charset="0"/>
                <a:cs typeface="Times New Roman" panose="02020603050405020304" pitchFamily="18" charset="0"/>
              </a:rPr>
              <a:t>. </a:t>
            </a:r>
            <a:endParaRPr lang="en-US" sz="1400" b="1" dirty="0"/>
          </a:p>
        </p:txBody>
      </p:sp>
    </p:spTree>
    <p:extLst>
      <p:ext uri="{BB962C8B-B14F-4D97-AF65-F5344CB8AC3E}">
        <p14:creationId xmlns:p14="http://schemas.microsoft.com/office/powerpoint/2010/main" val="574261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11" name="Title 10">
            <a:extLst>
              <a:ext uri="{FF2B5EF4-FFF2-40B4-BE49-F238E27FC236}">
                <a16:creationId xmlns:a16="http://schemas.microsoft.com/office/drawing/2014/main" id="{AE928528-795A-370D-1217-C19EFB91F0C7}"/>
              </a:ext>
            </a:extLst>
          </p:cNvPr>
          <p:cNvSpPr>
            <a:spLocks noGrp="1"/>
          </p:cNvSpPr>
          <p:nvPr>
            <p:ph type="title"/>
          </p:nvPr>
        </p:nvSpPr>
        <p:spPr>
          <a:xfrm>
            <a:off x="742500" y="566200"/>
            <a:ext cx="7918900" cy="841800"/>
          </a:xfrm>
        </p:spPr>
        <p:txBody>
          <a:bodyPr/>
          <a:lstStyle/>
          <a:p>
            <a:r>
              <a:rPr lang="ro-RO" sz="2400" b="1" kern="0" dirty="0">
                <a:solidFill>
                  <a:schemeClr val="bg1"/>
                </a:solidFill>
                <a:effectLst/>
                <a:latin typeface="Times New Roman" panose="02020603050405020304" pitchFamily="18" charset="0"/>
                <a:ea typeface="Times New Roman" panose="02020603050405020304" pitchFamily="18" charset="0"/>
              </a:rPr>
              <a:t>INFECŢIA CU VIRUSUL PAPILOMA UMAN (HPV)</a:t>
            </a:r>
            <a:endParaRPr lang="en-US" sz="2400" b="1" dirty="0">
              <a:solidFill>
                <a:schemeClr val="bg1"/>
              </a:solidFill>
            </a:endParaRPr>
          </a:p>
        </p:txBody>
      </p:sp>
      <p:sp>
        <p:nvSpPr>
          <p:cNvPr id="13" name="Title 12">
            <a:extLst>
              <a:ext uri="{FF2B5EF4-FFF2-40B4-BE49-F238E27FC236}">
                <a16:creationId xmlns:a16="http://schemas.microsoft.com/office/drawing/2014/main" id="{C94B0EA4-9AA9-D993-D6C0-5CDD6F2B4450}"/>
              </a:ext>
            </a:extLst>
          </p:cNvPr>
          <p:cNvSpPr>
            <a:spLocks noGrp="1"/>
          </p:cNvSpPr>
          <p:nvPr>
            <p:ph type="title" idx="2"/>
          </p:nvPr>
        </p:nvSpPr>
        <p:spPr>
          <a:xfrm>
            <a:off x="155787" y="1408000"/>
            <a:ext cx="6624319" cy="3405299"/>
          </a:xfrm>
        </p:spPr>
        <p:txBody>
          <a:bodyPr/>
          <a:lstStyle/>
          <a:p>
            <a:pPr marL="171450" indent="-55563" algn="l">
              <a:lnSpc>
                <a:spcPct val="130000"/>
              </a:lnSpc>
              <a:tabLst>
                <a:tab pos="346075" algn="l"/>
              </a:tabLst>
            </a:pPr>
            <a:r>
              <a:rPr lang="ro-RO" sz="1200" dirty="0">
                <a:solidFill>
                  <a:schemeClr val="bg1"/>
                </a:solidFill>
                <a:latin typeface="Roboto" panose="02000000000000000000" pitchFamily="2" charset="0"/>
                <a:ea typeface="Roboto" panose="02000000000000000000" pitchFamily="2" charset="0"/>
                <a:cs typeface="Roboto" panose="02000000000000000000" pitchFamily="2" charset="0"/>
              </a:rPr>
              <a:t>   - </a:t>
            </a:r>
            <a:r>
              <a:rPr lang="en-GB" sz="1400" dirty="0" err="1">
                <a:solidFill>
                  <a:schemeClr val="bg1"/>
                </a:solidFill>
                <a:latin typeface="Roboto" panose="02000000000000000000" pitchFamily="2" charset="0"/>
                <a:ea typeface="Roboto" panose="02000000000000000000" pitchFamily="2" charset="0"/>
                <a:cs typeface="Roboto" panose="02000000000000000000" pitchFamily="2" charset="0"/>
              </a:rPr>
              <a:t>Peste</a:t>
            </a:r>
            <a:r>
              <a:rPr lang="en-GB" sz="1400" dirty="0">
                <a:solidFill>
                  <a:schemeClr val="bg1"/>
                </a:solidFill>
                <a:latin typeface="Roboto" panose="02000000000000000000" pitchFamily="2" charset="0"/>
                <a:ea typeface="Roboto" panose="02000000000000000000" pitchFamily="2" charset="0"/>
                <a:cs typeface="Roboto" panose="02000000000000000000" pitchFamily="2" charset="0"/>
              </a:rPr>
              <a:t> 90% din ca</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zuri</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 de cancer de col </a:t>
            </a:r>
            <a:r>
              <a:rPr lang="en-US" sz="1400" dirty="0" err="1">
                <a:solidFill>
                  <a:schemeClr val="bg1"/>
                </a:solidFill>
                <a:latin typeface="Roboto" panose="02000000000000000000" pitchFamily="2" charset="0"/>
                <a:ea typeface="Roboto" panose="02000000000000000000" pitchFamily="2" charset="0"/>
                <a:cs typeface="Roboto" panose="02000000000000000000" pitchFamily="2" charset="0"/>
              </a:rPr>
              <a:t>uterin</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sunt </a:t>
            </a:r>
            <a:r>
              <a:rPr lang="en-GB" sz="1400" dirty="0" err="1">
                <a:solidFill>
                  <a:schemeClr val="bg1"/>
                </a:solidFill>
                <a:latin typeface="Roboto" panose="02000000000000000000" pitchFamily="2" charset="0"/>
                <a:ea typeface="Roboto" panose="02000000000000000000" pitchFamily="2" charset="0"/>
                <a:cs typeface="Roboto" panose="02000000000000000000" pitchFamily="2" charset="0"/>
              </a:rPr>
              <a:t>cauzate</a:t>
            </a:r>
            <a:r>
              <a:rPr lang="en-GB" sz="1400" dirty="0">
                <a:solidFill>
                  <a:schemeClr val="bg1"/>
                </a:solidFill>
                <a:latin typeface="Roboto" panose="02000000000000000000" pitchFamily="2" charset="0"/>
                <a:ea typeface="Roboto" panose="02000000000000000000" pitchFamily="2" charset="0"/>
                <a:cs typeface="Roboto" panose="02000000000000000000" pitchFamily="2" charset="0"/>
              </a:rPr>
              <a:t> de</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 infecția cu HPV</a:t>
            </a:r>
            <a:b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b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 -  </a:t>
            </a:r>
            <a:r>
              <a:rPr lang="en-GB" sz="1400" dirty="0">
                <a:solidFill>
                  <a:schemeClr val="bg1"/>
                </a:solidFill>
                <a:latin typeface="Roboto" panose="02000000000000000000" pitchFamily="2" charset="0"/>
                <a:ea typeface="Roboto" panose="02000000000000000000" pitchFamily="2" charset="0"/>
                <a:cs typeface="Roboto" panose="02000000000000000000" pitchFamily="2" charset="0"/>
              </a:rPr>
              <a:t>HPV </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se transmite în special prin contact sexual</a:t>
            </a:r>
            <a:b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b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 - 8 persoane din 10</a:t>
            </a:r>
            <a:r>
              <a:rPr lang="en-GB" sz="1400" dirty="0">
                <a:solidFill>
                  <a:schemeClr val="bg1"/>
                </a:solidFill>
                <a:latin typeface="Roboto" panose="02000000000000000000" pitchFamily="2" charset="0"/>
                <a:ea typeface="Roboto" panose="02000000000000000000" pitchFamily="2" charset="0"/>
                <a:cs typeface="Roboto" panose="02000000000000000000" pitchFamily="2" charset="0"/>
              </a:rPr>
              <a:t> se </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i</a:t>
            </a:r>
            <a:r>
              <a:rPr lang="en-GB" sz="1400" dirty="0" err="1">
                <a:solidFill>
                  <a:schemeClr val="bg1"/>
                </a:solidFill>
                <a:latin typeface="Roboto" panose="02000000000000000000" pitchFamily="2" charset="0"/>
                <a:ea typeface="Roboto" panose="02000000000000000000" pitchFamily="2" charset="0"/>
                <a:cs typeface="Roboto" panose="02000000000000000000" pitchFamily="2" charset="0"/>
              </a:rPr>
              <a:t>nfecteaz</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ă cu HPV</a:t>
            </a:r>
            <a:r>
              <a:rPr lang="en-GB" sz="14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în cursul vieții</a:t>
            </a:r>
            <a:br>
              <a:rPr lang="en-GB" sz="1400" dirty="0">
                <a:solidFill>
                  <a:schemeClr val="bg1"/>
                </a:solidFill>
                <a:latin typeface="Roboto" panose="02000000000000000000" pitchFamily="2" charset="0"/>
                <a:ea typeface="Roboto" panose="02000000000000000000" pitchFamily="2" charset="0"/>
                <a:cs typeface="Roboto" panose="02000000000000000000" pitchFamily="2" charset="0"/>
              </a:rPr>
            </a:b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 - În majoritatea cazurilor infecția </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se </a:t>
            </a:r>
            <a:r>
              <a:rPr lang="en-US" sz="1400" dirty="0" err="1">
                <a:solidFill>
                  <a:schemeClr val="bg1"/>
                </a:solidFill>
                <a:latin typeface="Roboto" panose="02000000000000000000" pitchFamily="2" charset="0"/>
                <a:ea typeface="Roboto" panose="02000000000000000000" pitchFamily="2" charset="0"/>
                <a:cs typeface="Roboto" panose="02000000000000000000" pitchFamily="2" charset="0"/>
              </a:rPr>
              <a:t>vindec</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ă</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 de la sine</a:t>
            </a:r>
            <a:br>
              <a:rPr lang="ro-RO" sz="1400" b="1" dirty="0">
                <a:solidFill>
                  <a:schemeClr val="bg1"/>
                </a:solidFill>
                <a:latin typeface="Roboto" panose="02000000000000000000" pitchFamily="2" charset="0"/>
                <a:ea typeface="Roboto" panose="02000000000000000000" pitchFamily="2" charset="0"/>
                <a:cs typeface="Roboto" panose="02000000000000000000" pitchFamily="2" charset="0"/>
              </a:rPr>
            </a:br>
            <a:r>
              <a:rPr lang="ro-RO" sz="1400" b="1" dirty="0">
                <a:solidFill>
                  <a:schemeClr val="bg1"/>
                </a:solidFill>
                <a:latin typeface="Roboto" panose="02000000000000000000" pitchFamily="2" charset="0"/>
                <a:ea typeface="Roboto" panose="02000000000000000000" pitchFamily="2" charset="0"/>
                <a:cs typeface="Roboto" panose="02000000000000000000" pitchFamily="2" charset="0"/>
              </a:rPr>
              <a:t> - </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Uneori, </a:t>
            </a:r>
            <a:r>
              <a:rPr lang="en-US" sz="1400" dirty="0" err="1">
                <a:solidFill>
                  <a:schemeClr val="bg1"/>
                </a:solidFill>
                <a:effectLst/>
                <a:latin typeface="Roboto" panose="02000000000000000000" pitchFamily="2" charset="0"/>
                <a:ea typeface="Roboto" panose="02000000000000000000" pitchFamily="2" charset="0"/>
                <a:cs typeface="Roboto" panose="02000000000000000000" pitchFamily="2" charset="0"/>
              </a:rPr>
              <a:t>infecția</a:t>
            </a:r>
            <a:r>
              <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HPV persist</a:t>
            </a:r>
            <a:r>
              <a:rPr lang="ro-RO"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ă</a:t>
            </a:r>
            <a:r>
              <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en-US" sz="1400" dirty="0" err="1">
                <a:solidFill>
                  <a:schemeClr val="bg1"/>
                </a:solidFill>
                <a:effectLst/>
                <a:latin typeface="Roboto" panose="02000000000000000000" pitchFamily="2" charset="0"/>
                <a:ea typeface="Roboto" panose="02000000000000000000" pitchFamily="2" charset="0"/>
                <a:cs typeface="Roboto" panose="02000000000000000000" pitchFamily="2" charset="0"/>
              </a:rPr>
              <a:t>și</a:t>
            </a:r>
            <a:r>
              <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en-US" sz="1400" dirty="0" err="1">
                <a:solidFill>
                  <a:schemeClr val="bg1"/>
                </a:solidFill>
                <a:effectLst/>
                <a:latin typeface="Roboto" panose="02000000000000000000" pitchFamily="2" charset="0"/>
                <a:ea typeface="Roboto" panose="02000000000000000000" pitchFamily="2" charset="0"/>
                <a:cs typeface="Roboto" panose="02000000000000000000" pitchFamily="2" charset="0"/>
              </a:rPr>
              <a:t>poate</a:t>
            </a:r>
            <a:r>
              <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produce </a:t>
            </a:r>
            <a:r>
              <a:rPr lang="en-US" sz="1400" dirty="0" err="1">
                <a:solidFill>
                  <a:schemeClr val="bg1"/>
                </a:solidFill>
                <a:effectLst/>
                <a:latin typeface="Roboto" panose="02000000000000000000" pitchFamily="2" charset="0"/>
                <a:ea typeface="Roboto" panose="02000000000000000000" pitchFamily="2" charset="0"/>
                <a:cs typeface="Roboto" panose="02000000000000000000" pitchFamily="2" charset="0"/>
              </a:rPr>
              <a:t>leziuni</a:t>
            </a:r>
            <a:r>
              <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en-US" sz="1400" dirty="0" err="1">
                <a:solidFill>
                  <a:schemeClr val="bg1"/>
                </a:solidFill>
                <a:effectLst/>
                <a:latin typeface="Roboto" panose="02000000000000000000" pitchFamily="2" charset="0"/>
                <a:ea typeface="Roboto" panose="02000000000000000000" pitchFamily="2" charset="0"/>
                <a:cs typeface="Roboto" panose="02000000000000000000" pitchFamily="2" charset="0"/>
              </a:rPr>
              <a:t>veruci</a:t>
            </a:r>
            <a:r>
              <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en-US" sz="1400" dirty="0" err="1">
                <a:solidFill>
                  <a:schemeClr val="bg1"/>
                </a:solidFill>
                <a:effectLst/>
                <a:latin typeface="Roboto" panose="02000000000000000000" pitchFamily="2" charset="0"/>
                <a:ea typeface="Roboto" panose="02000000000000000000" pitchFamily="2" charset="0"/>
                <a:cs typeface="Roboto" panose="02000000000000000000" pitchFamily="2" charset="0"/>
              </a:rPr>
              <a:t>condiloame</a:t>
            </a:r>
            <a:r>
              <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ro-RO"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en-US" sz="1400" dirty="0" err="1">
                <a:solidFill>
                  <a:schemeClr val="bg1"/>
                </a:solidFill>
                <a:effectLst/>
                <a:latin typeface="Roboto" panose="02000000000000000000" pitchFamily="2" charset="0"/>
                <a:ea typeface="Roboto" panose="02000000000000000000" pitchFamily="2" charset="0"/>
                <a:cs typeface="Roboto" panose="02000000000000000000" pitchFamily="2" charset="0"/>
              </a:rPr>
              <a:t>genitale</a:t>
            </a:r>
            <a:r>
              <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en-US" sz="1400" dirty="0" err="1">
                <a:solidFill>
                  <a:schemeClr val="bg1"/>
                </a:solidFill>
                <a:effectLst/>
                <a:latin typeface="Roboto" panose="02000000000000000000" pitchFamily="2" charset="0"/>
                <a:ea typeface="Roboto" panose="02000000000000000000" pitchFamily="2" charset="0"/>
                <a:cs typeface="Roboto" panose="02000000000000000000" pitchFamily="2" charset="0"/>
              </a:rPr>
              <a:t>sau</a:t>
            </a:r>
            <a:r>
              <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en-US" sz="1400" dirty="0" err="1">
                <a:solidFill>
                  <a:schemeClr val="bg1"/>
                </a:solidFill>
                <a:effectLst/>
                <a:latin typeface="Roboto" panose="02000000000000000000" pitchFamily="2" charset="0"/>
                <a:ea typeface="Roboto" panose="02000000000000000000" pitchFamily="2" charset="0"/>
                <a:cs typeface="Roboto" panose="02000000000000000000" pitchFamily="2" charset="0"/>
              </a:rPr>
              <a:t>leziuni</a:t>
            </a:r>
            <a:r>
              <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en-US" sz="1400" dirty="0" err="1">
                <a:solidFill>
                  <a:schemeClr val="bg1"/>
                </a:solidFill>
                <a:effectLst/>
                <a:latin typeface="Roboto" panose="02000000000000000000" pitchFamily="2" charset="0"/>
                <a:ea typeface="Roboto" panose="02000000000000000000" pitchFamily="2" charset="0"/>
                <a:cs typeface="Roboto" panose="02000000000000000000" pitchFamily="2" charset="0"/>
              </a:rPr>
              <a:t>precanceroase</a:t>
            </a:r>
            <a:r>
              <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br>
              <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rPr>
            </a:br>
            <a:r>
              <a:rPr lang="ro-RO"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 </a:t>
            </a:r>
            <a:r>
              <a:rPr lang="en-US" sz="1400" dirty="0" err="1">
                <a:solidFill>
                  <a:schemeClr val="bg1"/>
                </a:solidFill>
                <a:effectLst/>
                <a:latin typeface="Roboto" panose="02000000000000000000" pitchFamily="2" charset="0"/>
                <a:ea typeface="Roboto" panose="02000000000000000000" pitchFamily="2" charset="0"/>
                <a:cs typeface="Roboto" panose="02000000000000000000" pitchFamily="2" charset="0"/>
              </a:rPr>
              <a:t>Tipurile</a:t>
            </a:r>
            <a:r>
              <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de HPV care </a:t>
            </a:r>
            <a:r>
              <a:rPr lang="en-US" sz="1400" dirty="0" err="1">
                <a:solidFill>
                  <a:schemeClr val="bg1"/>
                </a:solidFill>
                <a:effectLst/>
                <a:latin typeface="Roboto" panose="02000000000000000000" pitchFamily="2" charset="0"/>
                <a:ea typeface="Roboto" panose="02000000000000000000" pitchFamily="2" charset="0"/>
                <a:cs typeface="Roboto" panose="02000000000000000000" pitchFamily="2" charset="0"/>
              </a:rPr>
              <a:t>produc</a:t>
            </a:r>
            <a:r>
              <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en-US" sz="1400" dirty="0" err="1">
                <a:solidFill>
                  <a:schemeClr val="bg1"/>
                </a:solidFill>
                <a:effectLst/>
                <a:latin typeface="Roboto" panose="02000000000000000000" pitchFamily="2" charset="0"/>
                <a:ea typeface="Roboto" panose="02000000000000000000" pitchFamily="2" charset="0"/>
                <a:cs typeface="Roboto" panose="02000000000000000000" pitchFamily="2" charset="0"/>
              </a:rPr>
              <a:t>veruci</a:t>
            </a:r>
            <a:r>
              <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sunt </a:t>
            </a:r>
            <a:r>
              <a:rPr lang="en-US" sz="1400" dirty="0" err="1">
                <a:solidFill>
                  <a:schemeClr val="bg1"/>
                </a:solidFill>
                <a:effectLst/>
                <a:latin typeface="Roboto" panose="02000000000000000000" pitchFamily="2" charset="0"/>
                <a:ea typeface="Roboto" panose="02000000000000000000" pitchFamily="2" charset="0"/>
                <a:cs typeface="Roboto" panose="02000000000000000000" pitchFamily="2" charset="0"/>
              </a:rPr>
              <a:t>diferite</a:t>
            </a:r>
            <a:r>
              <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de </a:t>
            </a:r>
            <a:r>
              <a:rPr lang="en-US" sz="1400" dirty="0" err="1">
                <a:solidFill>
                  <a:schemeClr val="bg1"/>
                </a:solidFill>
                <a:effectLst/>
                <a:latin typeface="Roboto" panose="02000000000000000000" pitchFamily="2" charset="0"/>
                <a:ea typeface="Roboto" panose="02000000000000000000" pitchFamily="2" charset="0"/>
                <a:cs typeface="Roboto" panose="02000000000000000000" pitchFamily="2" charset="0"/>
              </a:rPr>
              <a:t>tipurile</a:t>
            </a:r>
            <a:r>
              <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rPr>
              <a:t> de HPV care pot produce cancer.</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 </a:t>
            </a:r>
            <a:br>
              <a:rPr lang="en-GB" sz="1400" dirty="0">
                <a:solidFill>
                  <a:schemeClr val="bg1"/>
                </a:solidFill>
                <a:latin typeface="Roboto" panose="02000000000000000000" pitchFamily="2" charset="0"/>
                <a:ea typeface="Roboto" panose="02000000000000000000" pitchFamily="2" charset="0"/>
                <a:cs typeface="Roboto" panose="02000000000000000000" pitchFamily="2" charset="0"/>
              </a:rPr>
            </a:b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 - Î</a:t>
            </a:r>
            <a:r>
              <a:rPr lang="en-GB" sz="1400" dirty="0" err="1">
                <a:solidFill>
                  <a:schemeClr val="bg1"/>
                </a:solidFill>
                <a:latin typeface="Roboto" panose="02000000000000000000" pitchFamily="2" charset="0"/>
                <a:ea typeface="Roboto" panose="02000000000000000000" pitchFamily="2" charset="0"/>
                <a:cs typeface="Roboto" panose="02000000000000000000" pitchFamily="2" charset="0"/>
              </a:rPr>
              <a:t>ntr</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e</a:t>
            </a:r>
            <a:r>
              <a:rPr lang="en-GB" sz="14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en-GB" sz="1400" dirty="0" err="1">
                <a:solidFill>
                  <a:schemeClr val="bg1"/>
                </a:solidFill>
                <a:latin typeface="Roboto" panose="02000000000000000000" pitchFamily="2" charset="0"/>
                <a:ea typeface="Roboto" panose="02000000000000000000" pitchFamily="2" charset="0"/>
                <a:cs typeface="Roboto" panose="02000000000000000000" pitchFamily="2" charset="0"/>
              </a:rPr>
              <a:t>infec</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ția cu HPV și apariția cancerului de col ute</a:t>
            </a:r>
            <a:r>
              <a:rPr lang="en-US" sz="1400" dirty="0" err="1">
                <a:solidFill>
                  <a:schemeClr val="bg1"/>
                </a:solidFill>
                <a:latin typeface="Roboto" panose="02000000000000000000" pitchFamily="2" charset="0"/>
                <a:ea typeface="Roboto" panose="02000000000000000000" pitchFamily="2" charset="0"/>
                <a:cs typeface="Roboto" panose="02000000000000000000" pitchFamily="2" charset="0"/>
              </a:rPr>
              <a:t>ri</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n pot trece mulți ani</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chemeClr val="bg1"/>
                </a:solidFill>
                <a:latin typeface="Roboto" panose="02000000000000000000" pitchFamily="2" charset="0"/>
                <a:ea typeface="Roboto" panose="02000000000000000000" pitchFamily="2" charset="0"/>
                <a:cs typeface="Roboto" panose="02000000000000000000" pitchFamily="2" charset="0"/>
              </a:rPr>
              <a:t>chiar</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chemeClr val="bg1"/>
                </a:solidFill>
                <a:latin typeface="Roboto" panose="02000000000000000000" pitchFamily="2" charset="0"/>
                <a:ea typeface="Roboto" panose="02000000000000000000" pitchFamily="2" charset="0"/>
                <a:cs typeface="Roboto" panose="02000000000000000000" pitchFamily="2" charset="0"/>
              </a:rPr>
              <a:t>zeci</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a:t>
            </a: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 </a:t>
            </a:r>
            <a:b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br>
            <a:r>
              <a:rPr lang="ro-RO" sz="1400" dirty="0">
                <a:solidFill>
                  <a:schemeClr val="bg1"/>
                </a:solidFill>
                <a:latin typeface="Roboto" panose="02000000000000000000" pitchFamily="2" charset="0"/>
                <a:ea typeface="Roboto" panose="02000000000000000000" pitchFamily="2" charset="0"/>
                <a:cs typeface="Roboto" panose="02000000000000000000" pitchFamily="2" charset="0"/>
              </a:rPr>
              <a:t> - </a:t>
            </a:r>
            <a:r>
              <a:rPr lang="en-US" sz="1400" dirty="0" err="1">
                <a:solidFill>
                  <a:schemeClr val="bg1"/>
                </a:solidFill>
                <a:latin typeface="Roboto" panose="02000000000000000000" pitchFamily="2" charset="0"/>
                <a:ea typeface="Roboto" panose="02000000000000000000" pitchFamily="2" charset="0"/>
                <a:cs typeface="Roboto" panose="02000000000000000000" pitchFamily="2" charset="0"/>
              </a:rPr>
              <a:t>Infecția</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 cu HPV nu </a:t>
            </a:r>
            <a:r>
              <a:rPr lang="en-US" sz="1400" dirty="0" err="1">
                <a:solidFill>
                  <a:schemeClr val="bg1"/>
                </a:solidFill>
                <a:latin typeface="Roboto" panose="02000000000000000000" pitchFamily="2" charset="0"/>
                <a:ea typeface="Roboto" panose="02000000000000000000" pitchFamily="2" charset="0"/>
                <a:cs typeface="Roboto" panose="02000000000000000000" pitchFamily="2" charset="0"/>
              </a:rPr>
              <a:t>prezintă</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en-US" sz="1400" dirty="0" err="1">
                <a:solidFill>
                  <a:schemeClr val="bg1"/>
                </a:solidFill>
                <a:latin typeface="Roboto" panose="02000000000000000000" pitchFamily="2" charset="0"/>
                <a:ea typeface="Roboto" panose="02000000000000000000" pitchFamily="2" charset="0"/>
                <a:cs typeface="Roboto" panose="02000000000000000000" pitchFamily="2" charset="0"/>
              </a:rPr>
              <a:t>simptome</a:t>
            </a:r>
            <a:r>
              <a:rPr lang="en-US" sz="1400" dirty="0">
                <a:solidFill>
                  <a:schemeClr val="bg1"/>
                </a:solidFill>
                <a:latin typeface="Roboto" panose="02000000000000000000" pitchFamily="2" charset="0"/>
                <a:ea typeface="Roboto" panose="02000000000000000000" pitchFamily="2" charset="0"/>
                <a:cs typeface="Roboto" panose="02000000000000000000" pitchFamily="2" charset="0"/>
              </a:rPr>
              <a:t> </a:t>
            </a:r>
            <a:br>
              <a:rPr lang="ro-RO" sz="1600" dirty="0">
                <a:solidFill>
                  <a:schemeClr val="bg1"/>
                </a:solidFill>
                <a:latin typeface="Roboto" panose="02000000000000000000" pitchFamily="2" charset="0"/>
                <a:ea typeface="Roboto" panose="02000000000000000000" pitchFamily="2" charset="0"/>
                <a:cs typeface="Roboto" panose="02000000000000000000" pitchFamily="2" charset="0"/>
              </a:rPr>
            </a:br>
            <a:endParaRPr lang="en-US" sz="1600" dirty="0">
              <a:solidFill>
                <a:schemeClr val="bg1"/>
              </a:solidFill>
            </a:endParaRPr>
          </a:p>
        </p:txBody>
      </p:sp>
      <p:sp>
        <p:nvSpPr>
          <p:cNvPr id="12" name="Subtitle 11">
            <a:extLst>
              <a:ext uri="{FF2B5EF4-FFF2-40B4-BE49-F238E27FC236}">
                <a16:creationId xmlns:a16="http://schemas.microsoft.com/office/drawing/2014/main" id="{8F2D5AF6-EE4D-41A8-E12C-78FA8944E64B}"/>
              </a:ext>
            </a:extLst>
          </p:cNvPr>
          <p:cNvSpPr>
            <a:spLocks noGrp="1"/>
          </p:cNvSpPr>
          <p:nvPr>
            <p:ph type="subTitle" idx="1"/>
          </p:nvPr>
        </p:nvSpPr>
        <p:spPr>
          <a:xfrm>
            <a:off x="558800" y="7400"/>
            <a:ext cx="8585200" cy="551400"/>
          </a:xfrm>
          <a:solidFill>
            <a:schemeClr val="accent2">
              <a:lumMod val="50000"/>
            </a:schemeClr>
          </a:solidFill>
        </p:spPr>
        <p:txBody>
          <a:bodyPr/>
          <a:lstStyle/>
          <a:p>
            <a:r>
              <a:rPr lang="it-IT" altLang="en-US" sz="1600" b="1" dirty="0">
                <a:solidFill>
                  <a:schemeClr val="bg1"/>
                </a:solidFill>
                <a:latin typeface="Aptos Display" panose="020B0004020202020204" pitchFamily="34" charset="0"/>
                <a:cs typeface="Calibri" panose="020F0502020204030204" pitchFamily="34" charset="0"/>
              </a:rPr>
              <a:t>CAMPANIE DE PREVENȚIE A CANCERULUI DE COL UTERIN- IANUARIE 2024</a:t>
            </a:r>
            <a:endParaRPr lang="it-IT" sz="1600" dirty="0">
              <a:latin typeface="Aptos Display" panose="020B0004020202020204" pitchFamily="34" charset="0"/>
            </a:endParaRPr>
          </a:p>
          <a:p>
            <a:endParaRPr lang="en-US" dirty="0"/>
          </a:p>
        </p:txBody>
      </p:sp>
      <p:pic>
        <p:nvPicPr>
          <p:cNvPr id="2" name="Picture 1">
            <a:extLst>
              <a:ext uri="{FF2B5EF4-FFF2-40B4-BE49-F238E27FC236}">
                <a16:creationId xmlns:a16="http://schemas.microsoft.com/office/drawing/2014/main" id="{DF56CB9D-06D2-A8C7-0B06-29D3FFE27A80}"/>
              </a:ext>
            </a:extLst>
          </p:cNvPr>
          <p:cNvPicPr>
            <a:picLocks noChangeAspect="1"/>
          </p:cNvPicPr>
          <p:nvPr/>
        </p:nvPicPr>
        <p:blipFill>
          <a:blip r:embed="rId3"/>
          <a:stretch>
            <a:fillRect/>
          </a:stretch>
        </p:blipFill>
        <p:spPr>
          <a:xfrm>
            <a:off x="1" y="0"/>
            <a:ext cx="558799" cy="551401"/>
          </a:xfrm>
          <a:prstGeom prst="rect">
            <a:avLst/>
          </a:prstGeom>
        </p:spPr>
      </p:pic>
      <p:pic>
        <p:nvPicPr>
          <p:cNvPr id="4" name="Picture 3">
            <a:extLst>
              <a:ext uri="{FF2B5EF4-FFF2-40B4-BE49-F238E27FC236}">
                <a16:creationId xmlns:a16="http://schemas.microsoft.com/office/drawing/2014/main" id="{33224095-BBFC-46E8-A071-96A074AF4DCC}"/>
              </a:ext>
            </a:extLst>
          </p:cNvPr>
          <p:cNvPicPr>
            <a:picLocks noChangeAspect="1"/>
          </p:cNvPicPr>
          <p:nvPr/>
        </p:nvPicPr>
        <p:blipFill>
          <a:blip r:embed="rId4"/>
          <a:stretch>
            <a:fillRect/>
          </a:stretch>
        </p:blipFill>
        <p:spPr>
          <a:xfrm>
            <a:off x="6780107" y="1947672"/>
            <a:ext cx="2150640" cy="1787829"/>
          </a:xfrm>
          <a:prstGeom prst="rect">
            <a:avLst/>
          </a:prstGeom>
        </p:spPr>
      </p:pic>
    </p:spTree>
    <p:extLst>
      <p:ext uri="{BB962C8B-B14F-4D97-AF65-F5344CB8AC3E}">
        <p14:creationId xmlns:p14="http://schemas.microsoft.com/office/powerpoint/2010/main" val="3215866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12" name="Subtitle 11">
            <a:extLst>
              <a:ext uri="{FF2B5EF4-FFF2-40B4-BE49-F238E27FC236}">
                <a16:creationId xmlns:a16="http://schemas.microsoft.com/office/drawing/2014/main" id="{8F2D5AF6-EE4D-41A8-E12C-78FA8944E64B}"/>
              </a:ext>
            </a:extLst>
          </p:cNvPr>
          <p:cNvSpPr>
            <a:spLocks noGrp="1"/>
          </p:cNvSpPr>
          <p:nvPr>
            <p:ph type="subTitle" idx="1"/>
          </p:nvPr>
        </p:nvSpPr>
        <p:spPr>
          <a:xfrm>
            <a:off x="558800" y="7400"/>
            <a:ext cx="8585200" cy="551400"/>
          </a:xfrm>
          <a:solidFill>
            <a:schemeClr val="accent2">
              <a:lumMod val="50000"/>
            </a:schemeClr>
          </a:solidFill>
        </p:spPr>
        <p:txBody>
          <a:bodyPr/>
          <a:lstStyle/>
          <a:p>
            <a:r>
              <a:rPr lang="it-IT" altLang="en-US" sz="1600" b="1" dirty="0">
                <a:solidFill>
                  <a:schemeClr val="bg1"/>
                </a:solidFill>
                <a:latin typeface="Aptos Display" panose="020B0004020202020204" pitchFamily="34" charset="0"/>
                <a:cs typeface="Calibri" panose="020F0502020204030204" pitchFamily="34" charset="0"/>
              </a:rPr>
              <a:t>CAMPANIE DE PREVENȚIE A CANCERULUI DE COL UTERIN- IANUARIE 2024</a:t>
            </a:r>
            <a:endParaRPr lang="it-IT" sz="1600" dirty="0">
              <a:latin typeface="Aptos Display" panose="020B0004020202020204" pitchFamily="34" charset="0"/>
            </a:endParaRPr>
          </a:p>
          <a:p>
            <a:endParaRPr lang="en-US" dirty="0"/>
          </a:p>
        </p:txBody>
      </p:sp>
      <p:pic>
        <p:nvPicPr>
          <p:cNvPr id="2" name="Picture 1">
            <a:extLst>
              <a:ext uri="{FF2B5EF4-FFF2-40B4-BE49-F238E27FC236}">
                <a16:creationId xmlns:a16="http://schemas.microsoft.com/office/drawing/2014/main" id="{DF56CB9D-06D2-A8C7-0B06-29D3FFE27A80}"/>
              </a:ext>
            </a:extLst>
          </p:cNvPr>
          <p:cNvPicPr>
            <a:picLocks noChangeAspect="1"/>
          </p:cNvPicPr>
          <p:nvPr/>
        </p:nvPicPr>
        <p:blipFill>
          <a:blip r:embed="rId3"/>
          <a:stretch>
            <a:fillRect/>
          </a:stretch>
        </p:blipFill>
        <p:spPr>
          <a:xfrm>
            <a:off x="1" y="0"/>
            <a:ext cx="558799" cy="551401"/>
          </a:xfrm>
          <a:prstGeom prst="rect">
            <a:avLst/>
          </a:prstGeom>
        </p:spPr>
      </p:pic>
      <p:sp>
        <p:nvSpPr>
          <p:cNvPr id="3" name="Title 2">
            <a:extLst>
              <a:ext uri="{FF2B5EF4-FFF2-40B4-BE49-F238E27FC236}">
                <a16:creationId xmlns:a16="http://schemas.microsoft.com/office/drawing/2014/main" id="{38B7ACE3-A39A-18F3-39F9-5E8F3261E712}"/>
              </a:ext>
            </a:extLst>
          </p:cNvPr>
          <p:cNvSpPr txBox="1">
            <a:spLocks noGrp="1"/>
          </p:cNvSpPr>
          <p:nvPr>
            <p:ph type="title" idx="2"/>
          </p:nvPr>
        </p:nvSpPr>
        <p:spPr>
          <a:xfrm>
            <a:off x="2489200" y="737171"/>
            <a:ext cx="5029200" cy="738633"/>
          </a:xfrm>
          <a:prstGeom prst="rect">
            <a:avLst/>
          </a:prstGeom>
          <a:noFill/>
        </p:spPr>
        <p:txBody>
          <a:bodyPr wrap="square">
            <a:spAutoFit/>
          </a:bodyPr>
          <a:lstStyle/>
          <a:p>
            <a:pPr algn="ctr"/>
            <a:r>
              <a:rPr lang="ro-RO" sz="1800" b="1">
                <a:solidFill>
                  <a:schemeClr val="bg1"/>
                </a:solidFill>
                <a:latin typeface="Bahnschrift" panose="020B0502040204020203" pitchFamily="34" charset="0"/>
              </a:rPr>
              <a:t>VACCINAREA anti – HPV </a:t>
            </a:r>
          </a:p>
          <a:p>
            <a:pPr algn="ctr"/>
            <a:r>
              <a:rPr lang="ro-RO" sz="1800" b="1">
                <a:solidFill>
                  <a:schemeClr val="bg1"/>
                </a:solidFill>
                <a:latin typeface="Bahnschrift" panose="020B0502040204020203" pitchFamily="34" charset="0"/>
              </a:rPr>
              <a:t>pentru prevenirea cancerului de col uterin </a:t>
            </a:r>
            <a:endParaRPr lang="en-US" sz="1800">
              <a:solidFill>
                <a:schemeClr val="bg1"/>
              </a:solidFill>
            </a:endParaRPr>
          </a:p>
        </p:txBody>
      </p:sp>
      <p:sp>
        <p:nvSpPr>
          <p:cNvPr id="6" name="TextBox 5">
            <a:extLst>
              <a:ext uri="{FF2B5EF4-FFF2-40B4-BE49-F238E27FC236}">
                <a16:creationId xmlns:a16="http://schemas.microsoft.com/office/drawing/2014/main" id="{933FB3FD-04A3-2580-7E2D-CE4A822BBF9E}"/>
              </a:ext>
            </a:extLst>
          </p:cNvPr>
          <p:cNvSpPr txBox="1"/>
          <p:nvPr/>
        </p:nvSpPr>
        <p:spPr>
          <a:xfrm>
            <a:off x="101601" y="2508073"/>
            <a:ext cx="8737600" cy="2628027"/>
          </a:xfrm>
          <a:prstGeom prst="rect">
            <a:avLst/>
          </a:prstGeom>
          <a:noFill/>
        </p:spPr>
        <p:txBody>
          <a:bodyPr wrap="square">
            <a:spAutoFit/>
          </a:bodyPr>
          <a:lstStyle/>
          <a:p>
            <a:pPr marL="285750" indent="-28575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600" b="1" kern="100" dirty="0">
                <a:solidFill>
                  <a:schemeClr val="bg1"/>
                </a:solidFill>
                <a:effectLst/>
                <a:latin typeface="Roboto" panose="02000000000000000000" pitchFamily="2" charset="0"/>
                <a:ea typeface="Roboto" panose="02000000000000000000" pitchFamily="2" charset="0"/>
                <a:cs typeface="Roboto" panose="02000000000000000000" pitchFamily="2" charset="0"/>
              </a:rPr>
              <a:t>Vaccinul antiHPV oferă protecţie împotriva formelor invazive de cancer cauzate de HPV. </a:t>
            </a:r>
          </a:p>
          <a:p>
            <a:pPr marL="285750" indent="-28575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600" b="1" kern="100" dirty="0">
                <a:solidFill>
                  <a:schemeClr val="bg1"/>
                </a:solidFill>
                <a:effectLst/>
                <a:latin typeface="Roboto" panose="02000000000000000000" pitchFamily="2" charset="0"/>
                <a:ea typeface="Roboto" panose="02000000000000000000" pitchFamily="2" charset="0"/>
                <a:cs typeface="Roboto" panose="02000000000000000000" pitchFamily="2" charset="0"/>
              </a:rPr>
              <a:t>Riscul de infecţie este la fel de mare în cazul fetelor şi al băieţilor. </a:t>
            </a:r>
            <a:endParaRPr lang="en-US" sz="1600" b="1" kern="100" dirty="0">
              <a:solidFill>
                <a:schemeClr val="bg1"/>
              </a:solidFill>
              <a:effectLst/>
              <a:latin typeface="Roboto" panose="02000000000000000000" pitchFamily="2" charset="0"/>
              <a:ea typeface="Roboto" panose="02000000000000000000" pitchFamily="2" charset="0"/>
              <a:cs typeface="Roboto" panose="02000000000000000000" pitchFamily="2" charset="0"/>
            </a:endParaRPr>
          </a:p>
          <a:p>
            <a:pPr marL="285750" indent="-285750">
              <a:buFont typeface="Wingdings" panose="05000000000000000000" pitchFamily="2" charset="2"/>
              <a:buChar char="§"/>
            </a:pPr>
            <a:r>
              <a:rPr lang="fr-FR" sz="1600" b="1" dirty="0" err="1">
                <a:solidFill>
                  <a:schemeClr val="bg1"/>
                </a:solidFill>
                <a:effectLst/>
                <a:latin typeface="Roboto" panose="02000000000000000000" pitchFamily="2" charset="0"/>
                <a:ea typeface="Roboto" panose="02000000000000000000" pitchFamily="2" charset="0"/>
                <a:cs typeface="Roboto" panose="02000000000000000000" pitchFamily="2" charset="0"/>
              </a:rPr>
              <a:t>Momentul</a:t>
            </a:r>
            <a:r>
              <a:rPr lang="fr-FR" sz="1600" b="1"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fr-FR" sz="1600" b="1" dirty="0" err="1">
                <a:solidFill>
                  <a:schemeClr val="bg1"/>
                </a:solidFill>
                <a:effectLst/>
                <a:latin typeface="Roboto" panose="02000000000000000000" pitchFamily="2" charset="0"/>
                <a:ea typeface="Roboto" panose="02000000000000000000" pitchFamily="2" charset="0"/>
                <a:cs typeface="Roboto" panose="02000000000000000000" pitchFamily="2" charset="0"/>
              </a:rPr>
              <a:t>optim</a:t>
            </a:r>
            <a:r>
              <a:rPr lang="fr-FR" sz="1600" b="1"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fr-FR" sz="1600" b="1" dirty="0" err="1">
                <a:solidFill>
                  <a:schemeClr val="bg1"/>
                </a:solidFill>
                <a:effectLst/>
                <a:latin typeface="Roboto" panose="02000000000000000000" pitchFamily="2" charset="0"/>
                <a:ea typeface="Roboto" panose="02000000000000000000" pitchFamily="2" charset="0"/>
                <a:cs typeface="Roboto" panose="02000000000000000000" pitchFamily="2" charset="0"/>
              </a:rPr>
              <a:t>pentru</a:t>
            </a:r>
            <a:r>
              <a:rPr lang="fr-FR" sz="1600" b="1"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fr-FR" sz="1600" b="1" dirty="0" err="1">
                <a:solidFill>
                  <a:schemeClr val="bg1"/>
                </a:solidFill>
                <a:effectLst/>
                <a:latin typeface="Roboto" panose="02000000000000000000" pitchFamily="2" charset="0"/>
                <a:ea typeface="Roboto" panose="02000000000000000000" pitchFamily="2" charset="0"/>
                <a:cs typeface="Roboto" panose="02000000000000000000" pitchFamily="2" charset="0"/>
              </a:rPr>
              <a:t>vaccinare</a:t>
            </a:r>
            <a:r>
              <a:rPr lang="fr-FR" sz="1600" b="1"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fr-FR" sz="1600" b="1" dirty="0" err="1">
                <a:solidFill>
                  <a:schemeClr val="bg1"/>
                </a:solidFill>
                <a:latin typeface="Roboto" panose="02000000000000000000" pitchFamily="2" charset="0"/>
                <a:ea typeface="Roboto" panose="02000000000000000000" pitchFamily="2" charset="0"/>
                <a:cs typeface="Roboto" panose="02000000000000000000" pitchFamily="2" charset="0"/>
              </a:rPr>
              <a:t>înaintea</a:t>
            </a:r>
            <a:r>
              <a:rPr lang="fr-FR" sz="1600" b="1"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fr-FR" sz="1600" b="1" dirty="0" err="1">
                <a:solidFill>
                  <a:schemeClr val="bg1"/>
                </a:solidFill>
                <a:effectLst/>
                <a:latin typeface="Roboto" panose="02000000000000000000" pitchFamily="2" charset="0"/>
                <a:ea typeface="Roboto" panose="02000000000000000000" pitchFamily="2" charset="0"/>
                <a:cs typeface="Roboto" panose="02000000000000000000" pitchFamily="2" charset="0"/>
              </a:rPr>
              <a:t>debutului</a:t>
            </a:r>
            <a:r>
              <a:rPr lang="fr-FR" sz="1600" b="1"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fr-FR" sz="1600" b="1" dirty="0" err="1">
                <a:solidFill>
                  <a:schemeClr val="bg1"/>
                </a:solidFill>
                <a:effectLst/>
                <a:latin typeface="Roboto" panose="02000000000000000000" pitchFamily="2" charset="0"/>
                <a:ea typeface="Roboto" panose="02000000000000000000" pitchFamily="2" charset="0"/>
                <a:cs typeface="Roboto" panose="02000000000000000000" pitchFamily="2" charset="0"/>
              </a:rPr>
              <a:t>activităţii</a:t>
            </a:r>
            <a:r>
              <a:rPr lang="fr-FR" sz="1600" b="1"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fr-FR" sz="1600" b="1" dirty="0" err="1">
                <a:solidFill>
                  <a:schemeClr val="bg1"/>
                </a:solidFill>
                <a:effectLst/>
                <a:latin typeface="Roboto" panose="02000000000000000000" pitchFamily="2" charset="0"/>
                <a:ea typeface="Roboto" panose="02000000000000000000" pitchFamily="2" charset="0"/>
                <a:cs typeface="Roboto" panose="02000000000000000000" pitchFamily="2" charset="0"/>
              </a:rPr>
              <a:t>sexuale</a:t>
            </a:r>
            <a:r>
              <a:rPr lang="fr-FR" sz="1600" b="1"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fr-FR" sz="1600" b="1" dirty="0" err="1">
                <a:solidFill>
                  <a:schemeClr val="bg1"/>
                </a:solidFill>
                <a:latin typeface="Roboto" panose="02000000000000000000" pitchFamily="2" charset="0"/>
                <a:ea typeface="Roboto" panose="02000000000000000000" pitchFamily="2" charset="0"/>
                <a:cs typeface="Roboto" panose="02000000000000000000" pitchFamily="2" charset="0"/>
              </a:rPr>
              <a:t>înaintea</a:t>
            </a:r>
            <a:r>
              <a:rPr lang="fr-FR" sz="1600" b="1"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fr-FR" sz="1600" b="1" dirty="0" err="1">
                <a:solidFill>
                  <a:schemeClr val="bg1"/>
                </a:solidFill>
                <a:latin typeface="Roboto" panose="02000000000000000000" pitchFamily="2" charset="0"/>
                <a:ea typeface="Roboto" panose="02000000000000000000" pitchFamily="2" charset="0"/>
                <a:cs typeface="Roboto" panose="02000000000000000000" pitchFamily="2" charset="0"/>
              </a:rPr>
              <a:t>apariţiei</a:t>
            </a:r>
            <a:r>
              <a:rPr lang="fr-FR" sz="1600" b="1"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fr-FR" sz="1600" b="1" dirty="0" err="1">
                <a:solidFill>
                  <a:schemeClr val="bg1"/>
                </a:solidFill>
                <a:latin typeface="Roboto" panose="02000000000000000000" pitchFamily="2" charset="0"/>
                <a:ea typeface="Roboto" panose="02000000000000000000" pitchFamily="2" charset="0"/>
                <a:cs typeface="Roboto" panose="02000000000000000000" pitchFamily="2" charset="0"/>
              </a:rPr>
              <a:t>riscului</a:t>
            </a:r>
            <a:r>
              <a:rPr lang="fr-FR" sz="1600" b="1" dirty="0">
                <a:solidFill>
                  <a:schemeClr val="bg1"/>
                </a:solidFill>
                <a:latin typeface="Roboto" panose="02000000000000000000" pitchFamily="2" charset="0"/>
                <a:ea typeface="Roboto" panose="02000000000000000000" pitchFamily="2" charset="0"/>
                <a:cs typeface="Roboto" panose="02000000000000000000" pitchFamily="2" charset="0"/>
              </a:rPr>
              <a:t> de </a:t>
            </a:r>
            <a:r>
              <a:rPr lang="fr-FR" sz="1600" b="1" dirty="0" err="1">
                <a:solidFill>
                  <a:schemeClr val="bg1"/>
                </a:solidFill>
                <a:latin typeface="Roboto" panose="02000000000000000000" pitchFamily="2" charset="0"/>
                <a:ea typeface="Roboto" panose="02000000000000000000" pitchFamily="2" charset="0"/>
                <a:cs typeface="Roboto" panose="02000000000000000000" pitchFamily="2" charset="0"/>
              </a:rPr>
              <a:t>infecţie</a:t>
            </a:r>
            <a:r>
              <a:rPr lang="fr-FR" sz="1600" b="1" dirty="0">
                <a:solidFill>
                  <a:schemeClr val="bg1"/>
                </a:solidFill>
                <a:latin typeface="Roboto" panose="02000000000000000000" pitchFamily="2" charset="0"/>
                <a:ea typeface="Roboto" panose="02000000000000000000" pitchFamily="2" charset="0"/>
                <a:cs typeface="Roboto" panose="02000000000000000000" pitchFamily="2" charset="0"/>
              </a:rPr>
              <a:t> HPV)</a:t>
            </a:r>
          </a:p>
          <a:p>
            <a:pPr marL="171450" indent="-171450">
              <a:buFont typeface="Wingdings" panose="05000000000000000000" pitchFamily="2" charset="2"/>
              <a:buChar char="ü"/>
            </a:pPr>
            <a:endParaRPr lang="fr-FR" sz="1600" b="1" dirty="0">
              <a:solidFill>
                <a:schemeClr val="bg1"/>
              </a:solidFill>
              <a:effectLst/>
              <a:latin typeface="Roboto" panose="02000000000000000000" pitchFamily="2" charset="0"/>
              <a:ea typeface="Roboto" panose="02000000000000000000" pitchFamily="2" charset="0"/>
              <a:cs typeface="Roboto" panose="02000000000000000000" pitchFamily="2" charset="0"/>
            </a:endParaRPr>
          </a:p>
          <a:p>
            <a:pPr algn="ctr">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600" b="1" kern="100" dirty="0">
                <a:solidFill>
                  <a:schemeClr val="bg1"/>
                </a:solidFill>
                <a:latin typeface="Roboto" panose="02000000000000000000" pitchFamily="2" charset="0"/>
                <a:ea typeface="Roboto" panose="02000000000000000000" pitchFamily="2" charset="0"/>
                <a:cs typeface="Roboto" panose="02000000000000000000" pitchFamily="2" charset="0"/>
              </a:rPr>
              <a:t>Î</a:t>
            </a:r>
            <a:r>
              <a:rPr lang="ro-RO" sz="1600" b="1" kern="100" dirty="0">
                <a:solidFill>
                  <a:schemeClr val="bg1"/>
                </a:solidFill>
                <a:effectLst/>
                <a:latin typeface="Roboto" panose="02000000000000000000" pitchFamily="2" charset="0"/>
                <a:ea typeface="Roboto" panose="02000000000000000000" pitchFamily="2" charset="0"/>
                <a:cs typeface="Roboto" panose="02000000000000000000" pitchFamily="2" charset="0"/>
              </a:rPr>
              <a:t>n România</a:t>
            </a:r>
            <a:r>
              <a:rPr lang="ro-RO" sz="1600" b="1" kern="100" dirty="0">
                <a:solidFill>
                  <a:schemeClr val="bg1"/>
                </a:solidFill>
                <a:latin typeface="Roboto" panose="02000000000000000000" pitchFamily="2" charset="0"/>
                <a:ea typeface="Roboto" panose="02000000000000000000" pitchFamily="2" charset="0"/>
                <a:cs typeface="Roboto" panose="02000000000000000000" pitchFamily="2" charset="0"/>
              </a:rPr>
              <a:t>,</a:t>
            </a:r>
            <a:r>
              <a:rPr lang="ro-RO" sz="1600" b="1" kern="100" dirty="0">
                <a:solidFill>
                  <a:schemeClr val="bg1"/>
                </a:solidFill>
                <a:effectLst/>
                <a:latin typeface="Roboto" panose="02000000000000000000" pitchFamily="2" charset="0"/>
                <a:ea typeface="Roboto" panose="02000000000000000000" pitchFamily="2" charset="0"/>
                <a:cs typeface="Roboto" panose="02000000000000000000" pitchFamily="2" charset="0"/>
              </a:rPr>
              <a:t> vaccinarea </a:t>
            </a:r>
            <a:r>
              <a:rPr lang="en-US" sz="1600" b="1" kern="100" dirty="0">
                <a:solidFill>
                  <a:schemeClr val="bg1"/>
                </a:solidFill>
                <a:effectLst/>
                <a:latin typeface="Roboto" panose="02000000000000000000" pitchFamily="2" charset="0"/>
                <a:ea typeface="Roboto" panose="02000000000000000000" pitchFamily="2" charset="0"/>
                <a:cs typeface="Roboto" panose="02000000000000000000" pitchFamily="2" charset="0"/>
              </a:rPr>
              <a:t>anti HPV:</a:t>
            </a:r>
          </a:p>
          <a:p>
            <a:pPr marL="285750" indent="-285750" algn="ctr">
              <a:lnSpc>
                <a:spcPct val="115000"/>
              </a:lnSpc>
              <a:buFont typeface="Wingdings" panose="05000000000000000000" pitchFamily="2" charset="2"/>
              <a:buChar char="v"/>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600" b="1" kern="100" dirty="0">
                <a:solidFill>
                  <a:schemeClr val="bg1"/>
                </a:solidFill>
                <a:latin typeface="Roboto" panose="02000000000000000000" pitchFamily="2" charset="0"/>
                <a:ea typeface="Roboto" panose="02000000000000000000" pitchFamily="2" charset="0"/>
                <a:cs typeface="Roboto" panose="02000000000000000000" pitchFamily="2" charset="0"/>
              </a:rPr>
              <a:t>este gratuită</a:t>
            </a:r>
            <a:r>
              <a:rPr lang="en-US" sz="1600" b="1" kern="1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en-US" sz="1600" b="1" kern="100" dirty="0" err="1">
                <a:solidFill>
                  <a:schemeClr val="bg1"/>
                </a:solidFill>
                <a:latin typeface="Roboto" panose="02000000000000000000" pitchFamily="2" charset="0"/>
                <a:ea typeface="Roboto" panose="02000000000000000000" pitchFamily="2" charset="0"/>
                <a:cs typeface="Roboto" panose="02000000000000000000" pitchFamily="2" charset="0"/>
              </a:rPr>
              <a:t>pentru</a:t>
            </a:r>
            <a:r>
              <a:rPr lang="en-US" sz="1600" b="1" kern="1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ro-RO" sz="1600" b="1" kern="100" dirty="0">
                <a:solidFill>
                  <a:schemeClr val="bg1"/>
                </a:solidFill>
                <a:effectLst/>
                <a:latin typeface="Roboto" panose="02000000000000000000" pitchFamily="2" charset="0"/>
                <a:ea typeface="Roboto" panose="02000000000000000000" pitchFamily="2" charset="0"/>
                <a:cs typeface="Roboto" panose="02000000000000000000" pitchFamily="2" charset="0"/>
              </a:rPr>
              <a:t>fete şi băieţi</a:t>
            </a:r>
            <a:r>
              <a:rPr lang="en-US" sz="1600" b="1" kern="100"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ro-RO" sz="1600" b="1" kern="100" dirty="0">
                <a:solidFill>
                  <a:schemeClr val="bg1"/>
                </a:solidFill>
                <a:effectLst/>
                <a:latin typeface="Roboto" panose="02000000000000000000" pitchFamily="2" charset="0"/>
                <a:ea typeface="Roboto" panose="02000000000000000000" pitchFamily="2" charset="0"/>
                <a:cs typeface="Roboto" panose="02000000000000000000" pitchFamily="2" charset="0"/>
              </a:rPr>
              <a:t>între 11 ani și 19 ani</a:t>
            </a:r>
            <a:endParaRPr lang="ro-RO" sz="1600" b="1" kern="100" dirty="0">
              <a:solidFill>
                <a:schemeClr val="bg1"/>
              </a:solidFill>
              <a:latin typeface="Roboto" panose="02000000000000000000" pitchFamily="2" charset="0"/>
              <a:ea typeface="Roboto" panose="02000000000000000000" pitchFamily="2" charset="0"/>
              <a:cs typeface="Roboto" panose="02000000000000000000" pitchFamily="2" charset="0"/>
            </a:endParaRPr>
          </a:p>
          <a:p>
            <a:pPr marL="285750" indent="-285750" algn="ctr">
              <a:lnSpc>
                <a:spcPct val="115000"/>
              </a:lnSpc>
              <a:buFont typeface="Wingdings" panose="05000000000000000000" pitchFamily="2" charset="2"/>
              <a:buChar char="v"/>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600" b="1" kern="100" dirty="0">
                <a:solidFill>
                  <a:schemeClr val="bg1"/>
                </a:solidFill>
                <a:latin typeface="Roboto" panose="02000000000000000000" pitchFamily="2" charset="0"/>
                <a:ea typeface="Roboto" panose="02000000000000000000" pitchFamily="2" charset="0"/>
                <a:cs typeface="Roboto" panose="02000000000000000000" pitchFamily="2" charset="0"/>
              </a:rPr>
              <a:t>este compensată 50%</a:t>
            </a:r>
            <a:r>
              <a:rPr lang="en-US" sz="1600" b="1" kern="1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en-US" sz="1600" b="1" kern="100" dirty="0" err="1">
                <a:solidFill>
                  <a:schemeClr val="bg1"/>
                </a:solidFill>
                <a:latin typeface="Roboto" panose="02000000000000000000" pitchFamily="2" charset="0"/>
                <a:ea typeface="Roboto" panose="02000000000000000000" pitchFamily="2" charset="0"/>
                <a:cs typeface="Roboto" panose="02000000000000000000" pitchFamily="2" charset="0"/>
              </a:rPr>
              <a:t>pentru</a:t>
            </a:r>
            <a:r>
              <a:rPr lang="ro-RO" sz="1600" b="1" kern="100" dirty="0">
                <a:solidFill>
                  <a:schemeClr val="bg1"/>
                </a:solidFill>
                <a:effectLst/>
                <a:latin typeface="Roboto" panose="02000000000000000000" pitchFamily="2" charset="0"/>
                <a:ea typeface="Roboto" panose="02000000000000000000" pitchFamily="2" charset="0"/>
                <a:cs typeface="Roboto" panose="02000000000000000000" pitchFamily="2" charset="0"/>
              </a:rPr>
              <a:t> femei </a:t>
            </a:r>
            <a:r>
              <a:rPr lang="ro-RO" sz="1600" b="1" kern="100" dirty="0">
                <a:solidFill>
                  <a:schemeClr val="bg1"/>
                </a:solidFill>
                <a:latin typeface="Roboto" panose="02000000000000000000" pitchFamily="2" charset="0"/>
                <a:ea typeface="Roboto" panose="02000000000000000000" pitchFamily="2" charset="0"/>
                <a:cs typeface="Roboto" panose="02000000000000000000" pitchFamily="2" charset="0"/>
              </a:rPr>
              <a:t>î</a:t>
            </a:r>
            <a:r>
              <a:rPr lang="en-US" sz="1600" b="1" kern="100" dirty="0" err="1">
                <a:solidFill>
                  <a:schemeClr val="bg1"/>
                </a:solidFill>
                <a:effectLst/>
                <a:latin typeface="Roboto" panose="02000000000000000000" pitchFamily="2" charset="0"/>
                <a:ea typeface="Roboto" panose="02000000000000000000" pitchFamily="2" charset="0"/>
                <a:cs typeface="Roboto" panose="02000000000000000000" pitchFamily="2" charset="0"/>
              </a:rPr>
              <a:t>ntre</a:t>
            </a:r>
            <a:r>
              <a:rPr lang="ro-RO" sz="1600" b="1" kern="100" dirty="0">
                <a:solidFill>
                  <a:schemeClr val="bg1"/>
                </a:solidFill>
                <a:effectLst/>
                <a:latin typeface="Roboto" panose="02000000000000000000" pitchFamily="2" charset="0"/>
                <a:ea typeface="Roboto" panose="02000000000000000000" pitchFamily="2" charset="0"/>
                <a:cs typeface="Roboto" panose="02000000000000000000" pitchFamily="2" charset="0"/>
              </a:rPr>
              <a:t>19 ani și 45 de ani </a:t>
            </a:r>
            <a:endParaRPr lang="en-US" sz="1600" b="1" kern="100" dirty="0">
              <a:solidFill>
                <a:schemeClr val="bg1"/>
              </a:solidFill>
              <a:effectLst/>
              <a:latin typeface="Roboto" panose="02000000000000000000" pitchFamily="2" charset="0"/>
              <a:ea typeface="Roboto" panose="02000000000000000000" pitchFamily="2" charset="0"/>
              <a:cs typeface="Roboto" panose="02000000000000000000" pitchFamily="2" charset="0"/>
            </a:endParaRPr>
          </a:p>
          <a:p>
            <a:pPr marL="171450" indent="-171450">
              <a:buFont typeface="Wingdings" panose="05000000000000000000" pitchFamily="2" charset="2"/>
              <a:buChar char="ü"/>
            </a:pPr>
            <a:endParaRPr lang="en-US" sz="1400" dirty="0">
              <a:solidFill>
                <a:schemeClr val="bg1"/>
              </a:solidFill>
              <a:effectLst/>
              <a:latin typeface="Roboto" panose="02000000000000000000" pitchFamily="2" charset="0"/>
              <a:ea typeface="Roboto" panose="02000000000000000000" pitchFamily="2" charset="0"/>
              <a:cs typeface="Roboto" panose="02000000000000000000" pitchFamily="2" charset="0"/>
            </a:endParaRPr>
          </a:p>
        </p:txBody>
      </p:sp>
      <p:pic>
        <p:nvPicPr>
          <p:cNvPr id="8" name="Picture 7">
            <a:extLst>
              <a:ext uri="{FF2B5EF4-FFF2-40B4-BE49-F238E27FC236}">
                <a16:creationId xmlns:a16="http://schemas.microsoft.com/office/drawing/2014/main" id="{1B7F16DD-66B1-A94B-8240-75668FD37343}"/>
              </a:ext>
            </a:extLst>
          </p:cNvPr>
          <p:cNvPicPr>
            <a:picLocks noChangeAspect="1"/>
          </p:cNvPicPr>
          <p:nvPr/>
        </p:nvPicPr>
        <p:blipFill>
          <a:blip r:embed="rId4"/>
          <a:stretch>
            <a:fillRect/>
          </a:stretch>
        </p:blipFill>
        <p:spPr>
          <a:xfrm>
            <a:off x="101601" y="600168"/>
            <a:ext cx="2166798" cy="1444532"/>
          </a:xfrm>
          <a:prstGeom prst="rect">
            <a:avLst/>
          </a:prstGeom>
        </p:spPr>
      </p:pic>
    </p:spTree>
    <p:extLst>
      <p:ext uri="{BB962C8B-B14F-4D97-AF65-F5344CB8AC3E}">
        <p14:creationId xmlns:p14="http://schemas.microsoft.com/office/powerpoint/2010/main" val="1212533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13" name="Title 12">
            <a:extLst>
              <a:ext uri="{FF2B5EF4-FFF2-40B4-BE49-F238E27FC236}">
                <a16:creationId xmlns:a16="http://schemas.microsoft.com/office/drawing/2014/main" id="{C94B0EA4-9AA9-D993-D6C0-5CDD6F2B4450}"/>
              </a:ext>
            </a:extLst>
          </p:cNvPr>
          <p:cNvSpPr>
            <a:spLocks noGrp="1"/>
          </p:cNvSpPr>
          <p:nvPr>
            <p:ph type="title" idx="2"/>
          </p:nvPr>
        </p:nvSpPr>
        <p:spPr>
          <a:xfrm>
            <a:off x="0" y="850900"/>
            <a:ext cx="9144000" cy="927100"/>
          </a:xfrm>
          <a:solidFill>
            <a:schemeClr val="accent1">
              <a:lumMod val="50000"/>
            </a:schemeClr>
          </a:solidFill>
        </p:spPr>
        <p:txBody>
          <a:bodyPr/>
          <a:lstStyle/>
          <a:p>
            <a:r>
              <a:rPr lang="ro-RO" sz="2400" b="1">
                <a:solidFill>
                  <a:schemeClr val="bg1"/>
                </a:solidFill>
                <a:latin typeface="Bahnschrift" panose="020B0502040204020203" pitchFamily="34" charset="0"/>
              </a:rPr>
              <a:t>SCREENING-UL</a:t>
            </a:r>
            <a:r>
              <a:rPr lang="en-US" sz="2400" b="1">
                <a:solidFill>
                  <a:schemeClr val="bg1"/>
                </a:solidFill>
                <a:latin typeface="Bahnschrift" panose="020B0502040204020203" pitchFamily="34" charset="0"/>
              </a:rPr>
              <a:t> </a:t>
            </a:r>
            <a:br>
              <a:rPr lang="ro-RO" sz="2400" b="1">
                <a:solidFill>
                  <a:schemeClr val="bg1"/>
                </a:solidFill>
                <a:latin typeface="Bahnschrift" panose="020B0502040204020203" pitchFamily="34" charset="0"/>
              </a:rPr>
            </a:br>
            <a:r>
              <a:rPr lang="en-US" sz="2400" b="1">
                <a:solidFill>
                  <a:schemeClr val="bg1"/>
                </a:solidFill>
                <a:latin typeface="Bahnschrift" panose="020B0502040204020203" pitchFamily="34" charset="0"/>
              </a:rPr>
              <a:t>pentru prevenirea </a:t>
            </a:r>
            <a:r>
              <a:rPr lang="ro-RO" sz="2400" b="1">
                <a:solidFill>
                  <a:schemeClr val="bg1"/>
                </a:solidFill>
                <a:latin typeface="Bahnschrift" panose="020B0502040204020203" pitchFamily="34" charset="0"/>
              </a:rPr>
              <a:t>și</a:t>
            </a:r>
            <a:r>
              <a:rPr lang="en-US" sz="2400" b="1">
                <a:solidFill>
                  <a:schemeClr val="bg1"/>
                </a:solidFill>
                <a:latin typeface="Bahnschrift" panose="020B0502040204020203" pitchFamily="34" charset="0"/>
              </a:rPr>
              <a:t> depistarea precoce a </a:t>
            </a:r>
            <a:br>
              <a:rPr lang="ro-RO" sz="2400" b="1">
                <a:solidFill>
                  <a:schemeClr val="bg1"/>
                </a:solidFill>
                <a:latin typeface="Bahnschrift" panose="020B0502040204020203" pitchFamily="34" charset="0"/>
              </a:rPr>
            </a:br>
            <a:r>
              <a:rPr lang="en-US" sz="2400" b="1">
                <a:solidFill>
                  <a:schemeClr val="bg1"/>
                </a:solidFill>
                <a:latin typeface="Bahnschrift" panose="020B0502040204020203" pitchFamily="34" charset="0"/>
              </a:rPr>
              <a:t>cancerului de col uterin</a:t>
            </a:r>
            <a:br>
              <a:rPr lang="en-US" sz="2400">
                <a:solidFill>
                  <a:schemeClr val="bg1"/>
                </a:solidFill>
              </a:rPr>
            </a:br>
            <a:endParaRPr lang="en-US" sz="2400">
              <a:solidFill>
                <a:schemeClr val="bg1"/>
              </a:solidFill>
              <a:latin typeface="Aptos Display" panose="020B0004020202020204" pitchFamily="34" charset="0"/>
            </a:endParaRPr>
          </a:p>
        </p:txBody>
      </p:sp>
      <p:sp>
        <p:nvSpPr>
          <p:cNvPr id="12" name="Subtitle 11">
            <a:extLst>
              <a:ext uri="{FF2B5EF4-FFF2-40B4-BE49-F238E27FC236}">
                <a16:creationId xmlns:a16="http://schemas.microsoft.com/office/drawing/2014/main" id="{8F2D5AF6-EE4D-41A8-E12C-78FA8944E64B}"/>
              </a:ext>
            </a:extLst>
          </p:cNvPr>
          <p:cNvSpPr>
            <a:spLocks noGrp="1"/>
          </p:cNvSpPr>
          <p:nvPr>
            <p:ph type="subTitle" idx="1"/>
          </p:nvPr>
        </p:nvSpPr>
        <p:spPr>
          <a:xfrm>
            <a:off x="558800" y="7400"/>
            <a:ext cx="8585200" cy="551400"/>
          </a:xfrm>
          <a:solidFill>
            <a:schemeClr val="accent2">
              <a:lumMod val="50000"/>
            </a:schemeClr>
          </a:solidFill>
        </p:spPr>
        <p:txBody>
          <a:bodyPr/>
          <a:lstStyle/>
          <a:p>
            <a:r>
              <a:rPr lang="it-IT" altLang="en-US" sz="1600" b="1" dirty="0">
                <a:solidFill>
                  <a:schemeClr val="bg1"/>
                </a:solidFill>
                <a:latin typeface="Aptos Display" panose="020B0004020202020204" pitchFamily="34" charset="0"/>
                <a:cs typeface="Calibri" panose="020F0502020204030204" pitchFamily="34" charset="0"/>
              </a:rPr>
              <a:t>CAMPANIE DE PREVENȚIE A CANCERULUI DE COL UTERIN- IANUARIE 2024</a:t>
            </a:r>
            <a:endParaRPr lang="it-IT" sz="1600" dirty="0">
              <a:latin typeface="Aptos Display" panose="020B0004020202020204" pitchFamily="34" charset="0"/>
            </a:endParaRPr>
          </a:p>
          <a:p>
            <a:endParaRPr lang="en-US" dirty="0"/>
          </a:p>
        </p:txBody>
      </p:sp>
      <p:pic>
        <p:nvPicPr>
          <p:cNvPr id="3" name="Picture 2">
            <a:extLst>
              <a:ext uri="{FF2B5EF4-FFF2-40B4-BE49-F238E27FC236}">
                <a16:creationId xmlns:a16="http://schemas.microsoft.com/office/drawing/2014/main" id="{D8DA72B4-426F-8E1D-55A1-316C54AD4BEE}"/>
              </a:ext>
            </a:extLst>
          </p:cNvPr>
          <p:cNvPicPr>
            <a:picLocks noChangeAspect="1"/>
          </p:cNvPicPr>
          <p:nvPr/>
        </p:nvPicPr>
        <p:blipFill>
          <a:blip r:embed="rId3"/>
          <a:stretch>
            <a:fillRect/>
          </a:stretch>
        </p:blipFill>
        <p:spPr>
          <a:xfrm>
            <a:off x="1" y="0"/>
            <a:ext cx="558799" cy="551401"/>
          </a:xfrm>
          <a:prstGeom prst="rect">
            <a:avLst/>
          </a:prstGeom>
        </p:spPr>
      </p:pic>
      <p:sp>
        <p:nvSpPr>
          <p:cNvPr id="7" name="TextBox 6">
            <a:extLst>
              <a:ext uri="{FF2B5EF4-FFF2-40B4-BE49-F238E27FC236}">
                <a16:creationId xmlns:a16="http://schemas.microsoft.com/office/drawing/2014/main" id="{70DB8015-A688-7F3C-B247-EED27EB961B2}"/>
              </a:ext>
            </a:extLst>
          </p:cNvPr>
          <p:cNvSpPr txBox="1"/>
          <p:nvPr/>
        </p:nvSpPr>
        <p:spPr>
          <a:xfrm>
            <a:off x="114300" y="1787850"/>
            <a:ext cx="8928100" cy="2102242"/>
          </a:xfrm>
          <a:prstGeom prst="rect">
            <a:avLst/>
          </a:prstGeom>
          <a:noFill/>
        </p:spPr>
        <p:txBody>
          <a:bodyPr wrap="square">
            <a:spAutoFit/>
          </a:bodyPr>
          <a:lstStyle/>
          <a:p>
            <a:pPr marL="228600">
              <a:lnSpc>
                <a:spcPct val="107000"/>
              </a:lnSpc>
              <a:spcAft>
                <a:spcPts val="800"/>
              </a:spcAft>
            </a:pPr>
            <a:r>
              <a:rPr lang="ro-RO" sz="1800" b="1" kern="100" dirty="0">
                <a:solidFill>
                  <a:schemeClr val="bg1"/>
                </a:solidFill>
                <a:effectLst/>
                <a:latin typeface="Aptos Narrow" panose="020B0004020202020204" pitchFamily="34" charset="0"/>
                <a:ea typeface="Calibri" panose="020F0502020204030204" pitchFamily="34" charset="0"/>
                <a:cs typeface="Times New Roman" panose="02020603050405020304" pitchFamily="18" charset="0"/>
              </a:rPr>
              <a:t>Screeningul reprezintă testarea periodică, la intervale regulate, a tuturor femeilor din grupa de vârstă la risc (25 – 64 ani), pentru a depista dacă au leziuni precanceroase;</a:t>
            </a:r>
            <a:endParaRPr lang="en-US" sz="1800" b="1" kern="100" dirty="0">
              <a:solidFill>
                <a:schemeClr val="bg1"/>
              </a:solidFill>
              <a:effectLst/>
              <a:latin typeface="Aptos Narrow" panose="020B000402020202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ro-RO" sz="1800" b="1" kern="100" dirty="0">
                <a:solidFill>
                  <a:schemeClr val="bg1"/>
                </a:solidFill>
                <a:effectLst/>
                <a:latin typeface="Aptos Narrow" panose="020B0004020202020204" pitchFamily="34" charset="0"/>
                <a:ea typeface="Calibri" panose="020F0502020204030204" pitchFamily="34" charset="0"/>
                <a:cs typeface="Times New Roman" panose="02020603050405020304" pitchFamily="18" charset="0"/>
              </a:rPr>
              <a:t>Dacă apar leziuni precanceroase, acestea pot fi tratate şi nu vor mai evolua, prevenind astfel apariţia  cancerului de col uterin!</a:t>
            </a:r>
            <a:endParaRPr lang="en-US" sz="1800" b="1" kern="100" dirty="0">
              <a:solidFill>
                <a:schemeClr val="bg1"/>
              </a:solidFill>
              <a:effectLst/>
              <a:latin typeface="Aptos Narrow" panose="020B000402020202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en-US" sz="1800" b="1" kern="100" dirty="0" err="1">
                <a:solidFill>
                  <a:schemeClr val="bg1"/>
                </a:solidFill>
                <a:latin typeface="Aptos Narrow" panose="020B0004020202020204" pitchFamily="34" charset="0"/>
                <a:ea typeface="Calibri" panose="020F0502020204030204" pitchFamily="34" charset="0"/>
                <a:cs typeface="Times New Roman" panose="02020603050405020304" pitchFamily="18" charset="0"/>
              </a:rPr>
              <a:t>Recomand</a:t>
            </a:r>
            <a:r>
              <a:rPr lang="ro-RO" sz="1800" b="1" kern="100" dirty="0">
                <a:solidFill>
                  <a:schemeClr val="bg1"/>
                </a:solidFill>
                <a:latin typeface="Aptos Narrow" panose="020B0004020202020204" pitchFamily="34" charset="0"/>
                <a:ea typeface="Calibri" panose="020F0502020204030204" pitchFamily="34" charset="0"/>
                <a:cs typeface="Times New Roman" panose="02020603050405020304" pitchFamily="18" charset="0"/>
              </a:rPr>
              <a:t>ă</a:t>
            </a:r>
            <a:r>
              <a:rPr lang="en-US" sz="1800" b="1" kern="100" dirty="0">
                <a:solidFill>
                  <a:schemeClr val="bg1"/>
                </a:solidFill>
                <a:latin typeface="Aptos Narrow" panose="020B0004020202020204" pitchFamily="34" charset="0"/>
                <a:ea typeface="Calibri" panose="020F0502020204030204" pitchFamily="34" charset="0"/>
                <a:cs typeface="Times New Roman" panose="02020603050405020304" pitchFamily="18" charset="0"/>
              </a:rPr>
              <a:t>rile </a:t>
            </a:r>
            <a:r>
              <a:rPr lang="en-US" sz="1800" b="1" kern="100" dirty="0" err="1">
                <a:solidFill>
                  <a:schemeClr val="bg1"/>
                </a:solidFill>
                <a:latin typeface="Aptos Narrow" panose="020B0004020202020204" pitchFamily="34" charset="0"/>
                <a:ea typeface="Calibri" panose="020F0502020204030204" pitchFamily="34" charset="0"/>
                <a:cs typeface="Times New Roman" panose="02020603050405020304" pitchFamily="18" charset="0"/>
              </a:rPr>
              <a:t>europene</a:t>
            </a:r>
            <a:r>
              <a:rPr lang="en-US" sz="1800" b="1" kern="100" dirty="0">
                <a:solidFill>
                  <a:schemeClr val="bg1"/>
                </a:solidFill>
                <a:latin typeface="Aptos Narrow" panose="020B0004020202020204" pitchFamily="34" charset="0"/>
                <a:ea typeface="Calibri" panose="020F0502020204030204" pitchFamily="34" charset="0"/>
                <a:cs typeface="Times New Roman" panose="02020603050405020304" pitchFamily="18" charset="0"/>
              </a:rPr>
              <a:t> </a:t>
            </a:r>
            <a:r>
              <a:rPr lang="ro-RO" sz="1800" b="1" kern="100" dirty="0">
                <a:solidFill>
                  <a:schemeClr val="bg1"/>
                </a:solidFill>
                <a:latin typeface="Aptos Narrow" panose="020B0004020202020204" pitchFamily="34" charset="0"/>
                <a:ea typeface="Calibri" panose="020F0502020204030204" pitchFamily="34" charset="0"/>
                <a:cs typeface="Times New Roman" panose="02020603050405020304" pitchFamily="18" charset="0"/>
              </a:rPr>
              <a:t>pentru </a:t>
            </a:r>
            <a:r>
              <a:rPr lang="en-US" sz="1800" b="1" kern="100" dirty="0">
                <a:solidFill>
                  <a:schemeClr val="bg1"/>
                </a:solidFill>
                <a:latin typeface="Aptos Narrow" panose="020B0004020202020204" pitchFamily="34" charset="0"/>
                <a:ea typeface="Calibri" panose="020F0502020204030204" pitchFamily="34" charset="0"/>
                <a:cs typeface="Times New Roman" panose="02020603050405020304" pitchFamily="18" charset="0"/>
              </a:rPr>
              <a:t>screening: </a:t>
            </a:r>
          </a:p>
          <a:p>
            <a:pPr marL="228600">
              <a:lnSpc>
                <a:spcPct val="107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0C8BF307-3291-9AA5-8216-18C3C1C45F38}"/>
              </a:ext>
            </a:extLst>
          </p:cNvPr>
          <p:cNvSpPr txBox="1"/>
          <p:nvPr/>
        </p:nvSpPr>
        <p:spPr>
          <a:xfrm>
            <a:off x="660400" y="3606008"/>
            <a:ext cx="5381104" cy="971292"/>
          </a:xfrm>
          <a:prstGeom prst="rect">
            <a:avLst/>
          </a:prstGeom>
          <a:noFill/>
        </p:spPr>
        <p:txBody>
          <a:bodyPr wrap="square">
            <a:spAutoFit/>
          </a:bodyPr>
          <a:lstStyle/>
          <a:p>
            <a:pPr marL="285750" lvl="4" indent="-285750">
              <a:lnSpc>
                <a:spcPct val="107000"/>
              </a:lnSpc>
              <a:buFont typeface="Wingdings" panose="05000000000000000000" pitchFamily="2" charset="2"/>
              <a:buChar char="§"/>
            </a:pPr>
            <a:r>
              <a:rPr lang="ro-RO" sz="1800" b="1" kern="100" dirty="0">
                <a:solidFill>
                  <a:schemeClr val="bg1"/>
                </a:solidFill>
                <a:latin typeface="Aptos Narrow" panose="020B0004020202020204" pitchFamily="34" charset="0"/>
                <a:ea typeface="Roboto" panose="02000000000000000000" pitchFamily="2" charset="0"/>
                <a:cs typeface="Roboto" panose="02000000000000000000" pitchFamily="2" charset="0"/>
              </a:rPr>
              <a:t>T</a:t>
            </a:r>
            <a:r>
              <a:rPr lang="ro-RO" sz="1800" b="1" kern="100" dirty="0">
                <a:solidFill>
                  <a:schemeClr val="bg1"/>
                </a:solidFill>
                <a:effectLst/>
                <a:latin typeface="Aptos Narrow" panose="020B0004020202020204" pitchFamily="34" charset="0"/>
                <a:ea typeface="Roboto" panose="02000000000000000000" pitchFamily="2" charset="0"/>
                <a:cs typeface="Roboto" panose="02000000000000000000" pitchFamily="2" charset="0"/>
              </a:rPr>
              <a:t>estare Babeş Papanicolaou la femei între 25-29 ani</a:t>
            </a:r>
            <a:endParaRPr lang="en-US" sz="1800" b="1" kern="100" dirty="0">
              <a:solidFill>
                <a:schemeClr val="bg1"/>
              </a:solidFill>
              <a:effectLst/>
              <a:latin typeface="Aptos Narrow" panose="020B0004020202020204" pitchFamily="34" charset="0"/>
              <a:ea typeface="Roboto" panose="02000000000000000000" pitchFamily="2" charset="0"/>
              <a:cs typeface="Roboto" panose="02000000000000000000" pitchFamily="2" charset="0"/>
            </a:endParaRPr>
          </a:p>
          <a:p>
            <a:pPr marL="285750" indent="-285750">
              <a:lnSpc>
                <a:spcPct val="107000"/>
              </a:lnSpc>
              <a:buFont typeface="Wingdings" panose="05000000000000000000" pitchFamily="2" charset="2"/>
              <a:buChar char="§"/>
            </a:pPr>
            <a:r>
              <a:rPr lang="ro-RO" sz="1800" b="1" kern="100" dirty="0">
                <a:solidFill>
                  <a:schemeClr val="bg1"/>
                </a:solidFill>
                <a:effectLst/>
                <a:latin typeface="Aptos Narrow" panose="020B0004020202020204" pitchFamily="34" charset="0"/>
                <a:ea typeface="Roboto" panose="02000000000000000000" pitchFamily="2" charset="0"/>
                <a:cs typeface="Roboto" panose="02000000000000000000" pitchFamily="2" charset="0"/>
              </a:rPr>
              <a:t>Testare HPV la </a:t>
            </a:r>
            <a:r>
              <a:rPr lang="ro-RO" sz="1800" b="1" kern="100" dirty="0">
                <a:solidFill>
                  <a:schemeClr val="bg1"/>
                </a:solidFill>
                <a:latin typeface="Aptos Narrow" panose="020B0004020202020204" pitchFamily="34" charset="0"/>
                <a:ea typeface="Roboto" panose="02000000000000000000" pitchFamily="2" charset="0"/>
                <a:cs typeface="Roboto" panose="02000000000000000000" pitchFamily="2" charset="0"/>
              </a:rPr>
              <a:t>f</a:t>
            </a:r>
            <a:r>
              <a:rPr lang="ro-RO" sz="1800" b="1" kern="100" dirty="0">
                <a:solidFill>
                  <a:schemeClr val="bg1"/>
                </a:solidFill>
                <a:effectLst/>
                <a:latin typeface="Aptos Narrow" panose="020B0004020202020204" pitchFamily="34" charset="0"/>
                <a:ea typeface="Roboto" panose="02000000000000000000" pitchFamily="2" charset="0"/>
                <a:cs typeface="Roboto" panose="02000000000000000000" pitchFamily="2" charset="0"/>
              </a:rPr>
              <a:t>emei între 30- 64 ani</a:t>
            </a:r>
          </a:p>
          <a:p>
            <a:pPr marL="285750" indent="-285750">
              <a:lnSpc>
                <a:spcPct val="107000"/>
              </a:lnSpc>
              <a:buFont typeface="Wingdings" panose="05000000000000000000" pitchFamily="2" charset="2"/>
              <a:buChar char="§"/>
            </a:pPr>
            <a:r>
              <a:rPr lang="ro-RO" sz="1800" b="1" kern="100" dirty="0">
                <a:solidFill>
                  <a:schemeClr val="bg1"/>
                </a:solidFill>
                <a:latin typeface="Aptos Narrow" panose="020B0004020202020204" pitchFamily="34" charset="0"/>
                <a:ea typeface="Roboto" panose="02000000000000000000" pitchFamily="2" charset="0"/>
                <a:cs typeface="Roboto" panose="02000000000000000000" pitchFamily="2" charset="0"/>
              </a:rPr>
              <a:t>Testare efectuată o dată la fiecare 5 ani</a:t>
            </a:r>
            <a:endParaRPr lang="en-US" sz="1800" b="1" kern="100" dirty="0">
              <a:solidFill>
                <a:schemeClr val="bg1"/>
              </a:solidFill>
              <a:effectLst/>
              <a:latin typeface="Aptos Narrow" panose="020B0004020202020204" pitchFamily="34" charset="0"/>
              <a:ea typeface="Roboto" panose="02000000000000000000" pitchFamily="2" charset="0"/>
              <a:cs typeface="Roboto" panose="02000000000000000000" pitchFamily="2" charset="0"/>
            </a:endParaRPr>
          </a:p>
        </p:txBody>
      </p:sp>
      <p:pic>
        <p:nvPicPr>
          <p:cNvPr id="16" name="Picture 15">
            <a:extLst>
              <a:ext uri="{FF2B5EF4-FFF2-40B4-BE49-F238E27FC236}">
                <a16:creationId xmlns:a16="http://schemas.microsoft.com/office/drawing/2014/main" id="{B54A3C05-685F-4DAE-8B1A-E62F87A59A9C}"/>
              </a:ext>
            </a:extLst>
          </p:cNvPr>
          <p:cNvPicPr>
            <a:picLocks noChangeAspect="1"/>
          </p:cNvPicPr>
          <p:nvPr/>
        </p:nvPicPr>
        <p:blipFill>
          <a:blip r:embed="rId4"/>
          <a:stretch>
            <a:fillRect/>
          </a:stretch>
        </p:blipFill>
        <p:spPr>
          <a:xfrm>
            <a:off x="6600304" y="3048000"/>
            <a:ext cx="1883296" cy="1883296"/>
          </a:xfrm>
          <a:prstGeom prst="rect">
            <a:avLst/>
          </a:prstGeom>
        </p:spPr>
      </p:pic>
    </p:spTree>
    <p:extLst>
      <p:ext uri="{BB962C8B-B14F-4D97-AF65-F5344CB8AC3E}">
        <p14:creationId xmlns:p14="http://schemas.microsoft.com/office/powerpoint/2010/main" val="3654927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5" name="Google Shape;575;p50"/>
          <p:cNvSpPr txBox="1">
            <a:spLocks noGrp="1"/>
          </p:cNvSpPr>
          <p:nvPr>
            <p:ph type="subTitle" idx="1"/>
          </p:nvPr>
        </p:nvSpPr>
        <p:spPr>
          <a:xfrm>
            <a:off x="1110858" y="474475"/>
            <a:ext cx="6949440" cy="1789754"/>
          </a:xfrm>
          <a:prstGeom prst="rect">
            <a:avLst/>
          </a:prstGeom>
        </p:spPr>
        <p:txBody>
          <a:bodyPr spcFirstLastPara="1" wrap="square" lIns="91425" tIns="91425" rIns="91425" bIns="91425" anchor="t" anchorCtr="0">
            <a:noAutofit/>
          </a:bodyPr>
          <a:lstStyle/>
          <a:p>
            <a:pPr eaLnBrk="1" hangingPunct="1"/>
            <a:endParaRPr lang="en-US" altLang="en-US" sz="2000">
              <a:latin typeface="Staatliches" pitchFamily="2" charset="0"/>
            </a:endParaRPr>
          </a:p>
          <a:p>
            <a:pPr eaLnBrk="1" hangingPunct="1"/>
            <a:r>
              <a:rPr lang="en-US" sz="1800" kern="0">
                <a:effectLst/>
                <a:latin typeface="Calibri" panose="020F0502020204030204" pitchFamily="34" charset="0"/>
                <a:ea typeface="Calibri" panose="020F0502020204030204" pitchFamily="34" charset="0"/>
                <a:cs typeface="Times New Roman" panose="02020603050405020304" pitchFamily="18" charset="0"/>
              </a:rPr>
              <a:t>Procentul femeilor în vârstă de peste </a:t>
            </a:r>
            <a:r>
              <a:rPr lang="en-US" sz="1800">
                <a:latin typeface="Calibri" panose="020F0502020204030204" pitchFamily="34" charset="0"/>
                <a:ea typeface="Calibri" panose="020F0502020204030204" pitchFamily="34" charset="0"/>
                <a:cs typeface="Times New Roman" panose="02020603050405020304" pitchFamily="18" charset="0"/>
              </a:rPr>
              <a:t>20</a:t>
            </a:r>
            <a:r>
              <a:rPr lang="en-US" sz="1800" kern="0">
                <a:effectLst/>
                <a:latin typeface="Calibri" panose="020F0502020204030204" pitchFamily="34" charset="0"/>
                <a:ea typeface="Calibri" panose="020F0502020204030204" pitchFamily="34" charset="0"/>
                <a:cs typeface="Times New Roman" panose="02020603050405020304" pitchFamily="18" charset="0"/>
              </a:rPr>
              <a:t> ani care au beneficiat de un test de screening pentru cancerul de col uterin a fost de 39%, față de media U.E 54%  (2019-2020). </a:t>
            </a:r>
            <a:r>
              <a:rPr lang="ro-RO" altLang="en-US" sz="1800">
                <a:latin typeface="Staatliches" pitchFamily="2" charset="0"/>
              </a:rPr>
              <a:t> </a:t>
            </a:r>
            <a:endParaRPr sz="1800" dirty="0">
              <a:latin typeface="Staatliches" pitchFamily="2" charset="0"/>
            </a:endParaRPr>
          </a:p>
        </p:txBody>
      </p:sp>
      <p:sp>
        <p:nvSpPr>
          <p:cNvPr id="17" name="Google Shape;269;p44">
            <a:extLst>
              <a:ext uri="{FF2B5EF4-FFF2-40B4-BE49-F238E27FC236}">
                <a16:creationId xmlns:a16="http://schemas.microsoft.com/office/drawing/2014/main" id="{4D82599E-B336-6D2C-7825-761F194D51C6}"/>
              </a:ext>
            </a:extLst>
          </p:cNvPr>
          <p:cNvSpPr txBox="1">
            <a:spLocks/>
          </p:cNvSpPr>
          <p:nvPr/>
        </p:nvSpPr>
        <p:spPr>
          <a:xfrm>
            <a:off x="1048867" y="4669025"/>
            <a:ext cx="7293944" cy="551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lt1"/>
              </a:buClr>
              <a:buSzPts val="1400"/>
              <a:buFont typeface="Roboto"/>
              <a:buNone/>
              <a:defRPr sz="1400" b="0" i="0" u="none" strike="noStrike" cap="none">
                <a:solidFill>
                  <a:schemeClr val="lt1"/>
                </a:solidFill>
                <a:latin typeface="Roboto"/>
                <a:ea typeface="Roboto"/>
                <a:cs typeface="Roboto"/>
                <a:sym typeface="Roboto"/>
              </a:defRPr>
            </a:lvl1pPr>
            <a:lvl2pPr marL="914400" marR="0" lvl="1" indent="-317500" algn="ctr" rtl="0">
              <a:lnSpc>
                <a:spcPct val="100000"/>
              </a:lnSpc>
              <a:spcBef>
                <a:spcPts val="0"/>
              </a:spcBef>
              <a:spcAft>
                <a:spcPts val="0"/>
              </a:spcAft>
              <a:buClr>
                <a:schemeClr val="lt1"/>
              </a:buClr>
              <a:buSzPts val="1200"/>
              <a:buFont typeface="Roboto"/>
              <a:buNone/>
              <a:defRPr sz="1200" b="0" i="0" u="none" strike="noStrike" cap="none">
                <a:solidFill>
                  <a:schemeClr val="lt1"/>
                </a:solidFill>
                <a:latin typeface="Roboto"/>
                <a:ea typeface="Roboto"/>
                <a:cs typeface="Roboto"/>
                <a:sym typeface="Roboto"/>
              </a:defRPr>
            </a:lvl2pPr>
            <a:lvl3pPr marL="1371600" marR="0" lvl="2" indent="-317500" algn="ctr" rtl="0">
              <a:lnSpc>
                <a:spcPct val="100000"/>
              </a:lnSpc>
              <a:spcBef>
                <a:spcPts val="0"/>
              </a:spcBef>
              <a:spcAft>
                <a:spcPts val="0"/>
              </a:spcAft>
              <a:buClr>
                <a:schemeClr val="lt1"/>
              </a:buClr>
              <a:buSzPts val="1200"/>
              <a:buFont typeface="Roboto"/>
              <a:buNone/>
              <a:defRPr sz="1200" b="0" i="0" u="none" strike="noStrike" cap="none">
                <a:solidFill>
                  <a:schemeClr val="lt1"/>
                </a:solidFill>
                <a:latin typeface="Roboto"/>
                <a:ea typeface="Roboto"/>
                <a:cs typeface="Roboto"/>
                <a:sym typeface="Roboto"/>
              </a:defRPr>
            </a:lvl3pPr>
            <a:lvl4pPr marL="1828800" marR="0" lvl="3" indent="-317500" algn="ctr" rtl="0">
              <a:lnSpc>
                <a:spcPct val="100000"/>
              </a:lnSpc>
              <a:spcBef>
                <a:spcPts val="0"/>
              </a:spcBef>
              <a:spcAft>
                <a:spcPts val="0"/>
              </a:spcAft>
              <a:buClr>
                <a:schemeClr val="lt1"/>
              </a:buClr>
              <a:buSzPts val="1200"/>
              <a:buFont typeface="Roboto"/>
              <a:buNone/>
              <a:defRPr sz="1200" b="0" i="0" u="none" strike="noStrike" cap="none">
                <a:solidFill>
                  <a:schemeClr val="lt1"/>
                </a:solidFill>
                <a:latin typeface="Roboto"/>
                <a:ea typeface="Roboto"/>
                <a:cs typeface="Roboto"/>
                <a:sym typeface="Roboto"/>
              </a:defRPr>
            </a:lvl4pPr>
            <a:lvl5pPr marL="2286000" marR="0" lvl="4" indent="-317500" algn="ctr" rtl="0">
              <a:lnSpc>
                <a:spcPct val="100000"/>
              </a:lnSpc>
              <a:spcBef>
                <a:spcPts val="0"/>
              </a:spcBef>
              <a:spcAft>
                <a:spcPts val="0"/>
              </a:spcAft>
              <a:buClr>
                <a:schemeClr val="lt1"/>
              </a:buClr>
              <a:buSzPts val="1200"/>
              <a:buFont typeface="Roboto"/>
              <a:buNone/>
              <a:defRPr sz="1200" b="0" i="0" u="none" strike="noStrike" cap="none">
                <a:solidFill>
                  <a:schemeClr val="lt1"/>
                </a:solidFill>
                <a:latin typeface="Roboto"/>
                <a:ea typeface="Roboto"/>
                <a:cs typeface="Roboto"/>
                <a:sym typeface="Roboto"/>
              </a:defRPr>
            </a:lvl5pPr>
            <a:lvl6pPr marL="2743200" marR="0" lvl="5" indent="-317500" algn="ctr" rtl="0">
              <a:lnSpc>
                <a:spcPct val="100000"/>
              </a:lnSpc>
              <a:spcBef>
                <a:spcPts val="0"/>
              </a:spcBef>
              <a:spcAft>
                <a:spcPts val="0"/>
              </a:spcAft>
              <a:buClr>
                <a:schemeClr val="lt1"/>
              </a:buClr>
              <a:buSzPts val="1200"/>
              <a:buFont typeface="Roboto"/>
              <a:buNone/>
              <a:defRPr sz="1200" b="0" i="0" u="none" strike="noStrike" cap="none">
                <a:solidFill>
                  <a:schemeClr val="lt1"/>
                </a:solidFill>
                <a:latin typeface="Roboto"/>
                <a:ea typeface="Roboto"/>
                <a:cs typeface="Roboto"/>
                <a:sym typeface="Roboto"/>
              </a:defRPr>
            </a:lvl6pPr>
            <a:lvl7pPr marL="3200400" marR="0" lvl="6" indent="-317500" algn="ctr" rtl="0">
              <a:lnSpc>
                <a:spcPct val="100000"/>
              </a:lnSpc>
              <a:spcBef>
                <a:spcPts val="0"/>
              </a:spcBef>
              <a:spcAft>
                <a:spcPts val="0"/>
              </a:spcAft>
              <a:buClr>
                <a:schemeClr val="lt1"/>
              </a:buClr>
              <a:buSzPts val="1200"/>
              <a:buFont typeface="Roboto"/>
              <a:buNone/>
              <a:defRPr sz="1200" b="0" i="0" u="none" strike="noStrike" cap="none">
                <a:solidFill>
                  <a:schemeClr val="lt1"/>
                </a:solidFill>
                <a:latin typeface="Roboto"/>
                <a:ea typeface="Roboto"/>
                <a:cs typeface="Roboto"/>
                <a:sym typeface="Roboto"/>
              </a:defRPr>
            </a:lvl7pPr>
            <a:lvl8pPr marL="3657600" marR="0" lvl="7" indent="-317500" algn="ctr" rtl="0">
              <a:lnSpc>
                <a:spcPct val="100000"/>
              </a:lnSpc>
              <a:spcBef>
                <a:spcPts val="0"/>
              </a:spcBef>
              <a:spcAft>
                <a:spcPts val="0"/>
              </a:spcAft>
              <a:buClr>
                <a:schemeClr val="lt1"/>
              </a:buClr>
              <a:buSzPts val="1200"/>
              <a:buFont typeface="Roboto"/>
              <a:buNone/>
              <a:defRPr sz="1200" b="0" i="0" u="none" strike="noStrike" cap="none">
                <a:solidFill>
                  <a:schemeClr val="lt1"/>
                </a:solidFill>
                <a:latin typeface="Roboto"/>
                <a:ea typeface="Roboto"/>
                <a:cs typeface="Roboto"/>
                <a:sym typeface="Roboto"/>
              </a:defRPr>
            </a:lvl8pPr>
            <a:lvl9pPr marL="4114800" marR="0" lvl="8" indent="-317500" algn="ctr" rtl="0">
              <a:lnSpc>
                <a:spcPct val="100000"/>
              </a:lnSpc>
              <a:spcBef>
                <a:spcPts val="0"/>
              </a:spcBef>
              <a:spcAft>
                <a:spcPts val="0"/>
              </a:spcAft>
              <a:buClr>
                <a:schemeClr val="lt1"/>
              </a:buClr>
              <a:buSzPts val="1200"/>
              <a:buFont typeface="Roboto"/>
              <a:buNone/>
              <a:defRPr sz="1200" b="0" i="0" u="none" strike="noStrike" cap="none">
                <a:solidFill>
                  <a:schemeClr val="lt1"/>
                </a:solidFill>
                <a:latin typeface="Roboto"/>
                <a:ea typeface="Roboto"/>
                <a:cs typeface="Roboto"/>
                <a:sym typeface="Roboto"/>
              </a:defRPr>
            </a:lvl9pPr>
          </a:lstStyle>
          <a:p>
            <a:pPr marL="0" indent="0"/>
            <a:endParaRPr lang="fr-FR" dirty="0"/>
          </a:p>
        </p:txBody>
      </p:sp>
      <p:sp>
        <p:nvSpPr>
          <p:cNvPr id="2" name="Subtitle 11">
            <a:extLst>
              <a:ext uri="{FF2B5EF4-FFF2-40B4-BE49-F238E27FC236}">
                <a16:creationId xmlns:a16="http://schemas.microsoft.com/office/drawing/2014/main" id="{A8A4D49D-107A-9B9B-A2D4-010AED32677F}"/>
              </a:ext>
            </a:extLst>
          </p:cNvPr>
          <p:cNvSpPr txBox="1">
            <a:spLocks/>
          </p:cNvSpPr>
          <p:nvPr/>
        </p:nvSpPr>
        <p:spPr>
          <a:xfrm>
            <a:off x="558800" y="7400"/>
            <a:ext cx="8585200" cy="551400"/>
          </a:xfrm>
          <a:prstGeom prst="rect">
            <a:avLst/>
          </a:prstGeom>
          <a:solidFill>
            <a:schemeClr val="accent2">
              <a:lumMod val="50000"/>
            </a:schemeClr>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lt1"/>
              </a:buClr>
              <a:buSzPts val="1400"/>
              <a:buFont typeface="Roboto"/>
              <a:buNone/>
              <a:defRPr sz="1400" b="0" i="0" u="none" strike="noStrike" cap="none">
                <a:solidFill>
                  <a:schemeClr val="lt1"/>
                </a:solidFill>
                <a:latin typeface="Roboto"/>
                <a:ea typeface="Roboto"/>
                <a:cs typeface="Roboto"/>
                <a:sym typeface="Roboto"/>
              </a:defRPr>
            </a:lvl1pPr>
            <a:lvl2pPr marL="914400" marR="0" lvl="1" indent="-317500" algn="ctr" rtl="0">
              <a:lnSpc>
                <a:spcPct val="100000"/>
              </a:lnSpc>
              <a:spcBef>
                <a:spcPts val="0"/>
              </a:spcBef>
              <a:spcAft>
                <a:spcPts val="0"/>
              </a:spcAft>
              <a:buClr>
                <a:schemeClr val="lt1"/>
              </a:buClr>
              <a:buSzPts val="1200"/>
              <a:buFont typeface="Roboto"/>
              <a:buNone/>
              <a:defRPr sz="1200" b="0" i="0" u="none" strike="noStrike" cap="none">
                <a:solidFill>
                  <a:schemeClr val="lt1"/>
                </a:solidFill>
                <a:latin typeface="Roboto"/>
                <a:ea typeface="Roboto"/>
                <a:cs typeface="Roboto"/>
                <a:sym typeface="Roboto"/>
              </a:defRPr>
            </a:lvl2pPr>
            <a:lvl3pPr marL="1371600" marR="0" lvl="2" indent="-317500" algn="ctr" rtl="0">
              <a:lnSpc>
                <a:spcPct val="100000"/>
              </a:lnSpc>
              <a:spcBef>
                <a:spcPts val="0"/>
              </a:spcBef>
              <a:spcAft>
                <a:spcPts val="0"/>
              </a:spcAft>
              <a:buClr>
                <a:schemeClr val="lt1"/>
              </a:buClr>
              <a:buSzPts val="1200"/>
              <a:buFont typeface="Roboto"/>
              <a:buNone/>
              <a:defRPr sz="1200" b="0" i="0" u="none" strike="noStrike" cap="none">
                <a:solidFill>
                  <a:schemeClr val="lt1"/>
                </a:solidFill>
                <a:latin typeface="Roboto"/>
                <a:ea typeface="Roboto"/>
                <a:cs typeface="Roboto"/>
                <a:sym typeface="Roboto"/>
              </a:defRPr>
            </a:lvl3pPr>
            <a:lvl4pPr marL="1828800" marR="0" lvl="3" indent="-317500" algn="ctr" rtl="0">
              <a:lnSpc>
                <a:spcPct val="100000"/>
              </a:lnSpc>
              <a:spcBef>
                <a:spcPts val="0"/>
              </a:spcBef>
              <a:spcAft>
                <a:spcPts val="0"/>
              </a:spcAft>
              <a:buClr>
                <a:schemeClr val="lt1"/>
              </a:buClr>
              <a:buSzPts val="1200"/>
              <a:buFont typeface="Roboto"/>
              <a:buNone/>
              <a:defRPr sz="1200" b="0" i="0" u="none" strike="noStrike" cap="none">
                <a:solidFill>
                  <a:schemeClr val="lt1"/>
                </a:solidFill>
                <a:latin typeface="Roboto"/>
                <a:ea typeface="Roboto"/>
                <a:cs typeface="Roboto"/>
                <a:sym typeface="Roboto"/>
              </a:defRPr>
            </a:lvl4pPr>
            <a:lvl5pPr marL="2286000" marR="0" lvl="4" indent="-317500" algn="ctr" rtl="0">
              <a:lnSpc>
                <a:spcPct val="100000"/>
              </a:lnSpc>
              <a:spcBef>
                <a:spcPts val="0"/>
              </a:spcBef>
              <a:spcAft>
                <a:spcPts val="0"/>
              </a:spcAft>
              <a:buClr>
                <a:schemeClr val="lt1"/>
              </a:buClr>
              <a:buSzPts val="1200"/>
              <a:buFont typeface="Roboto"/>
              <a:buNone/>
              <a:defRPr sz="1200" b="0" i="0" u="none" strike="noStrike" cap="none">
                <a:solidFill>
                  <a:schemeClr val="lt1"/>
                </a:solidFill>
                <a:latin typeface="Roboto"/>
                <a:ea typeface="Roboto"/>
                <a:cs typeface="Roboto"/>
                <a:sym typeface="Roboto"/>
              </a:defRPr>
            </a:lvl5pPr>
            <a:lvl6pPr marL="2743200" marR="0" lvl="5" indent="-317500" algn="ctr" rtl="0">
              <a:lnSpc>
                <a:spcPct val="100000"/>
              </a:lnSpc>
              <a:spcBef>
                <a:spcPts val="0"/>
              </a:spcBef>
              <a:spcAft>
                <a:spcPts val="0"/>
              </a:spcAft>
              <a:buClr>
                <a:schemeClr val="lt1"/>
              </a:buClr>
              <a:buSzPts val="1200"/>
              <a:buFont typeface="Roboto"/>
              <a:buNone/>
              <a:defRPr sz="1200" b="0" i="0" u="none" strike="noStrike" cap="none">
                <a:solidFill>
                  <a:schemeClr val="lt1"/>
                </a:solidFill>
                <a:latin typeface="Roboto"/>
                <a:ea typeface="Roboto"/>
                <a:cs typeface="Roboto"/>
                <a:sym typeface="Roboto"/>
              </a:defRPr>
            </a:lvl6pPr>
            <a:lvl7pPr marL="3200400" marR="0" lvl="6" indent="-317500" algn="ctr" rtl="0">
              <a:lnSpc>
                <a:spcPct val="100000"/>
              </a:lnSpc>
              <a:spcBef>
                <a:spcPts val="0"/>
              </a:spcBef>
              <a:spcAft>
                <a:spcPts val="0"/>
              </a:spcAft>
              <a:buClr>
                <a:schemeClr val="lt1"/>
              </a:buClr>
              <a:buSzPts val="1200"/>
              <a:buFont typeface="Roboto"/>
              <a:buNone/>
              <a:defRPr sz="1200" b="0" i="0" u="none" strike="noStrike" cap="none">
                <a:solidFill>
                  <a:schemeClr val="lt1"/>
                </a:solidFill>
                <a:latin typeface="Roboto"/>
                <a:ea typeface="Roboto"/>
                <a:cs typeface="Roboto"/>
                <a:sym typeface="Roboto"/>
              </a:defRPr>
            </a:lvl7pPr>
            <a:lvl8pPr marL="3657600" marR="0" lvl="7" indent="-317500" algn="ctr" rtl="0">
              <a:lnSpc>
                <a:spcPct val="100000"/>
              </a:lnSpc>
              <a:spcBef>
                <a:spcPts val="0"/>
              </a:spcBef>
              <a:spcAft>
                <a:spcPts val="0"/>
              </a:spcAft>
              <a:buClr>
                <a:schemeClr val="lt1"/>
              </a:buClr>
              <a:buSzPts val="1200"/>
              <a:buFont typeface="Roboto"/>
              <a:buNone/>
              <a:defRPr sz="1200" b="0" i="0" u="none" strike="noStrike" cap="none">
                <a:solidFill>
                  <a:schemeClr val="lt1"/>
                </a:solidFill>
                <a:latin typeface="Roboto"/>
                <a:ea typeface="Roboto"/>
                <a:cs typeface="Roboto"/>
                <a:sym typeface="Roboto"/>
              </a:defRPr>
            </a:lvl8pPr>
            <a:lvl9pPr marL="4114800" marR="0" lvl="8" indent="-317500" algn="ctr" rtl="0">
              <a:lnSpc>
                <a:spcPct val="100000"/>
              </a:lnSpc>
              <a:spcBef>
                <a:spcPts val="0"/>
              </a:spcBef>
              <a:spcAft>
                <a:spcPts val="0"/>
              </a:spcAft>
              <a:buClr>
                <a:schemeClr val="lt1"/>
              </a:buClr>
              <a:buSzPts val="1200"/>
              <a:buFont typeface="Roboto"/>
              <a:buNone/>
              <a:defRPr sz="1200" b="0" i="0" u="none" strike="noStrike" cap="none">
                <a:solidFill>
                  <a:schemeClr val="lt1"/>
                </a:solidFill>
                <a:latin typeface="Roboto"/>
                <a:ea typeface="Roboto"/>
                <a:cs typeface="Roboto"/>
                <a:sym typeface="Roboto"/>
              </a:defRPr>
            </a:lvl9pPr>
          </a:lstStyle>
          <a:p>
            <a:r>
              <a:rPr lang="it-IT" altLang="en-US" sz="1600" b="1" dirty="0">
                <a:solidFill>
                  <a:schemeClr val="bg1"/>
                </a:solidFill>
                <a:latin typeface="Aptos Display" panose="020B0004020202020204" pitchFamily="34" charset="0"/>
                <a:cs typeface="Calibri" panose="020F0502020204030204" pitchFamily="34" charset="0"/>
              </a:rPr>
              <a:t>CAMPANIE DE PREVENȚIE A CANCERULUI DE COL UTERIN- IANUARIE 2024</a:t>
            </a:r>
            <a:endParaRPr lang="it-IT" sz="1600" dirty="0">
              <a:latin typeface="Aptos Display" panose="020B0004020202020204" pitchFamily="34" charset="0"/>
            </a:endParaRPr>
          </a:p>
          <a:p>
            <a:endParaRPr lang="en-US" dirty="0"/>
          </a:p>
        </p:txBody>
      </p:sp>
      <p:pic>
        <p:nvPicPr>
          <p:cNvPr id="4" name="Picture 3">
            <a:extLst>
              <a:ext uri="{FF2B5EF4-FFF2-40B4-BE49-F238E27FC236}">
                <a16:creationId xmlns:a16="http://schemas.microsoft.com/office/drawing/2014/main" id="{659A9F12-02F2-5D01-CE37-FD5BD4EE6803}"/>
              </a:ext>
            </a:extLst>
          </p:cNvPr>
          <p:cNvPicPr>
            <a:picLocks noChangeAspect="1"/>
          </p:cNvPicPr>
          <p:nvPr/>
        </p:nvPicPr>
        <p:blipFill>
          <a:blip r:embed="rId3"/>
          <a:stretch>
            <a:fillRect/>
          </a:stretch>
        </p:blipFill>
        <p:spPr>
          <a:xfrm>
            <a:off x="1" y="0"/>
            <a:ext cx="558799" cy="551401"/>
          </a:xfrm>
          <a:prstGeom prst="rect">
            <a:avLst/>
          </a:prstGeom>
        </p:spPr>
      </p:pic>
      <p:sp>
        <p:nvSpPr>
          <p:cNvPr id="5" name="Title 3">
            <a:extLst>
              <a:ext uri="{FF2B5EF4-FFF2-40B4-BE49-F238E27FC236}">
                <a16:creationId xmlns:a16="http://schemas.microsoft.com/office/drawing/2014/main" id="{462B4410-AEC9-AE16-9CB0-DB0E8BECA424}"/>
              </a:ext>
            </a:extLst>
          </p:cNvPr>
          <p:cNvSpPr txBox="1">
            <a:spLocks/>
          </p:cNvSpPr>
          <p:nvPr/>
        </p:nvSpPr>
        <p:spPr>
          <a:xfrm>
            <a:off x="0" y="1739900"/>
            <a:ext cx="9144000" cy="3403600"/>
          </a:xfrm>
          <a:prstGeom prst="rect">
            <a:avLst/>
          </a:prstGeom>
          <a:ln w="25400" cap="flat" cmpd="sng" algn="ctr">
            <a:solidFill>
              <a:schemeClr val="accent6">
                <a:lumMod val="50000"/>
              </a:schemeClr>
            </a:solidFill>
            <a:prstDash val="solid"/>
          </a:ln>
        </p:spPr>
        <p:style>
          <a:lnRef idx="2">
            <a:schemeClr val="accent5"/>
          </a:lnRef>
          <a:fillRef idx="1">
            <a:schemeClr val="lt1"/>
          </a:fillRef>
          <a:effectRef idx="0">
            <a:schemeClr val="accent5"/>
          </a:effectRef>
          <a:fontRef idx="minor">
            <a:schemeClr val="dk1"/>
          </a:fontRef>
        </p:style>
        <p:txBody>
          <a:bodyPr spcFirstLastPara="1" wrap="square" lIns="91425" tIns="91425" rIns="91425" bIns="91425" rtlCol="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000"/>
              <a:buFont typeface="Staatliches"/>
              <a:buNone/>
              <a:defRPr sz="3000" b="0" i="0" u="none" strike="noStrike" cap="none">
                <a:solidFill>
                  <a:schemeClr val="lt1"/>
                </a:solidFill>
                <a:latin typeface="Staatliches"/>
                <a:ea typeface="Staatliches"/>
                <a:cs typeface="Staatliches"/>
                <a:sym typeface="Staatliches"/>
              </a:defRPr>
            </a:lvl1pPr>
            <a:lvl2pPr marR="0" lvl="1" algn="ctr" rtl="0">
              <a:lnSpc>
                <a:spcPct val="100000"/>
              </a:lnSpc>
              <a:spcBef>
                <a:spcPts val="0"/>
              </a:spcBef>
              <a:spcAft>
                <a:spcPts val="0"/>
              </a:spcAft>
              <a:buClr>
                <a:schemeClr val="lt1"/>
              </a:buClr>
              <a:buSzPts val="3000"/>
              <a:buFont typeface="Arial"/>
              <a:buNone/>
              <a:defRPr sz="3000" b="0" i="0" u="none" strike="noStrike" cap="none">
                <a:solidFill>
                  <a:schemeClr val="lt1"/>
                </a:solidFill>
                <a:latin typeface="+mn-lt"/>
                <a:ea typeface="+mn-ea"/>
                <a:cs typeface="+mn-cs"/>
                <a:sym typeface="Arial"/>
              </a:defRPr>
            </a:lvl2pPr>
            <a:lvl3pPr marR="0" lvl="2" algn="ctr" rtl="0">
              <a:lnSpc>
                <a:spcPct val="100000"/>
              </a:lnSpc>
              <a:spcBef>
                <a:spcPts val="0"/>
              </a:spcBef>
              <a:spcAft>
                <a:spcPts val="0"/>
              </a:spcAft>
              <a:buClr>
                <a:schemeClr val="lt1"/>
              </a:buClr>
              <a:buSzPts val="3000"/>
              <a:buFont typeface="Arial"/>
              <a:buNone/>
              <a:defRPr sz="3000" b="0" i="0" u="none" strike="noStrike" cap="none">
                <a:solidFill>
                  <a:schemeClr val="lt1"/>
                </a:solidFill>
                <a:latin typeface="+mn-lt"/>
                <a:ea typeface="+mn-ea"/>
                <a:cs typeface="+mn-cs"/>
                <a:sym typeface="Arial"/>
              </a:defRPr>
            </a:lvl3pPr>
            <a:lvl4pPr marR="0" lvl="3" algn="ctr" rtl="0">
              <a:lnSpc>
                <a:spcPct val="100000"/>
              </a:lnSpc>
              <a:spcBef>
                <a:spcPts val="0"/>
              </a:spcBef>
              <a:spcAft>
                <a:spcPts val="0"/>
              </a:spcAft>
              <a:buClr>
                <a:schemeClr val="lt1"/>
              </a:buClr>
              <a:buSzPts val="3000"/>
              <a:buFont typeface="Arial"/>
              <a:buNone/>
              <a:defRPr sz="3000" b="0" i="0" u="none" strike="noStrike" cap="none">
                <a:solidFill>
                  <a:schemeClr val="lt1"/>
                </a:solidFill>
                <a:latin typeface="+mn-lt"/>
                <a:ea typeface="+mn-ea"/>
                <a:cs typeface="+mn-cs"/>
                <a:sym typeface="Arial"/>
              </a:defRPr>
            </a:lvl4pPr>
            <a:lvl5pPr marR="0" lvl="4" algn="ctr" rtl="0">
              <a:lnSpc>
                <a:spcPct val="100000"/>
              </a:lnSpc>
              <a:spcBef>
                <a:spcPts val="0"/>
              </a:spcBef>
              <a:spcAft>
                <a:spcPts val="0"/>
              </a:spcAft>
              <a:buClr>
                <a:schemeClr val="lt1"/>
              </a:buClr>
              <a:buSzPts val="3000"/>
              <a:buFont typeface="Arial"/>
              <a:buNone/>
              <a:defRPr sz="3000" b="0" i="0" u="none" strike="noStrike" cap="none">
                <a:solidFill>
                  <a:schemeClr val="lt1"/>
                </a:solidFill>
                <a:latin typeface="+mn-lt"/>
                <a:ea typeface="+mn-ea"/>
                <a:cs typeface="+mn-cs"/>
                <a:sym typeface="Arial"/>
              </a:defRPr>
            </a:lvl5pPr>
            <a:lvl6pPr marR="0" lvl="5" algn="ctr" rtl="0">
              <a:lnSpc>
                <a:spcPct val="100000"/>
              </a:lnSpc>
              <a:spcBef>
                <a:spcPts val="0"/>
              </a:spcBef>
              <a:spcAft>
                <a:spcPts val="0"/>
              </a:spcAft>
              <a:buClr>
                <a:schemeClr val="lt1"/>
              </a:buClr>
              <a:buSzPts val="3000"/>
              <a:buFont typeface="Arial"/>
              <a:buNone/>
              <a:defRPr sz="3000" b="0" i="0" u="none" strike="noStrike" cap="none">
                <a:solidFill>
                  <a:schemeClr val="lt1"/>
                </a:solidFill>
                <a:latin typeface="+mn-lt"/>
                <a:ea typeface="+mn-ea"/>
                <a:cs typeface="+mn-cs"/>
                <a:sym typeface="Arial"/>
              </a:defRPr>
            </a:lvl6pPr>
            <a:lvl7pPr marR="0" lvl="6" algn="ctr" rtl="0">
              <a:lnSpc>
                <a:spcPct val="100000"/>
              </a:lnSpc>
              <a:spcBef>
                <a:spcPts val="0"/>
              </a:spcBef>
              <a:spcAft>
                <a:spcPts val="0"/>
              </a:spcAft>
              <a:buClr>
                <a:schemeClr val="lt1"/>
              </a:buClr>
              <a:buSzPts val="3000"/>
              <a:buFont typeface="Arial"/>
              <a:buNone/>
              <a:defRPr sz="3000" b="0" i="0" u="none" strike="noStrike" cap="none">
                <a:solidFill>
                  <a:schemeClr val="lt1"/>
                </a:solidFill>
                <a:latin typeface="+mn-lt"/>
                <a:ea typeface="+mn-ea"/>
                <a:cs typeface="+mn-cs"/>
                <a:sym typeface="Arial"/>
              </a:defRPr>
            </a:lvl7pPr>
            <a:lvl8pPr marR="0" lvl="7" algn="ctr" rtl="0">
              <a:lnSpc>
                <a:spcPct val="100000"/>
              </a:lnSpc>
              <a:spcBef>
                <a:spcPts val="0"/>
              </a:spcBef>
              <a:spcAft>
                <a:spcPts val="0"/>
              </a:spcAft>
              <a:buClr>
                <a:schemeClr val="lt1"/>
              </a:buClr>
              <a:buSzPts val="3000"/>
              <a:buFont typeface="Arial"/>
              <a:buNone/>
              <a:defRPr sz="3000" b="0" i="0" u="none" strike="noStrike" cap="none">
                <a:solidFill>
                  <a:schemeClr val="lt1"/>
                </a:solidFill>
                <a:latin typeface="+mn-lt"/>
                <a:ea typeface="+mn-ea"/>
                <a:cs typeface="+mn-cs"/>
                <a:sym typeface="Arial"/>
              </a:defRPr>
            </a:lvl8pPr>
            <a:lvl9pPr marR="0" lvl="8" algn="ctr" rtl="0">
              <a:lnSpc>
                <a:spcPct val="100000"/>
              </a:lnSpc>
              <a:spcBef>
                <a:spcPts val="0"/>
              </a:spcBef>
              <a:spcAft>
                <a:spcPts val="0"/>
              </a:spcAft>
              <a:buClr>
                <a:schemeClr val="lt1"/>
              </a:buClr>
              <a:buSzPts val="3000"/>
              <a:buFont typeface="Arial"/>
              <a:buNone/>
              <a:defRPr sz="3000" b="0" i="0" u="none" strike="noStrike" cap="none">
                <a:solidFill>
                  <a:schemeClr val="lt1"/>
                </a:solidFill>
                <a:latin typeface="+mn-lt"/>
                <a:ea typeface="+mn-ea"/>
                <a:cs typeface="+mn-cs"/>
                <a:sym typeface="Arial"/>
              </a:defRPr>
            </a:lvl9pPr>
          </a:lstStyle>
          <a:p>
            <a:endParaRPr lang="en-GB" sz="1200" dirty="0">
              <a:solidFill>
                <a:schemeClr val="tx1"/>
              </a:solidFill>
              <a:latin typeface="Times New Roman" panose="02020603050405020304" pitchFamily="18" charset="0"/>
              <a:ea typeface="Calibri" panose="020F0502020204030204" pitchFamily="34" charset="0"/>
            </a:endParaRPr>
          </a:p>
          <a:p>
            <a:endParaRPr lang="en-GB" sz="1200" dirty="0">
              <a:solidFill>
                <a:schemeClr val="tx1"/>
              </a:solidFill>
              <a:latin typeface="Times New Roman" panose="02020603050405020304" pitchFamily="18" charset="0"/>
              <a:ea typeface="Calibri" panose="020F0502020204030204" pitchFamily="34" charset="0"/>
            </a:endParaRPr>
          </a:p>
          <a:p>
            <a:endParaRPr lang="en-GB" sz="1200" dirty="0">
              <a:solidFill>
                <a:schemeClr val="tx1"/>
              </a:solidFill>
              <a:latin typeface="Times New Roman" panose="02020603050405020304" pitchFamily="18" charset="0"/>
              <a:ea typeface="Calibri" panose="020F0502020204030204" pitchFamily="34" charset="0"/>
            </a:endParaRPr>
          </a:p>
          <a:p>
            <a:endParaRPr lang="en-GB" sz="1200" dirty="0">
              <a:solidFill>
                <a:schemeClr val="tx1"/>
              </a:solidFill>
              <a:latin typeface="Times New Roman" panose="02020603050405020304" pitchFamily="18" charset="0"/>
              <a:ea typeface="Calibri" panose="020F0502020204030204" pitchFamily="34" charset="0"/>
            </a:endParaRPr>
          </a:p>
          <a:p>
            <a:endParaRPr lang="en-GB" sz="1200" dirty="0">
              <a:solidFill>
                <a:schemeClr val="tx1"/>
              </a:solidFill>
              <a:latin typeface="Times New Roman" panose="02020603050405020304" pitchFamily="18" charset="0"/>
              <a:ea typeface="Calibri" panose="020F0502020204030204" pitchFamily="34" charset="0"/>
            </a:endParaRPr>
          </a:p>
          <a:p>
            <a:endParaRPr lang="en-GB" sz="1200" dirty="0">
              <a:solidFill>
                <a:schemeClr val="tx1"/>
              </a:solidFill>
              <a:latin typeface="Times New Roman" panose="02020603050405020304" pitchFamily="18" charset="0"/>
              <a:ea typeface="Calibri" panose="020F0502020204030204" pitchFamily="34" charset="0"/>
            </a:endParaRPr>
          </a:p>
          <a:p>
            <a:endParaRPr lang="en-GB" sz="1200" dirty="0">
              <a:solidFill>
                <a:schemeClr val="tx1"/>
              </a:solidFill>
              <a:latin typeface="Times New Roman" panose="02020603050405020304" pitchFamily="18" charset="0"/>
              <a:ea typeface="Calibri" panose="020F0502020204030204" pitchFamily="34" charset="0"/>
            </a:endParaRPr>
          </a:p>
          <a:p>
            <a:endParaRPr lang="en-GB" sz="1200" dirty="0">
              <a:solidFill>
                <a:schemeClr val="tx1"/>
              </a:solidFill>
              <a:latin typeface="Times New Roman" panose="02020603050405020304" pitchFamily="18" charset="0"/>
              <a:ea typeface="Calibri" panose="020F0502020204030204" pitchFamily="34" charset="0"/>
            </a:endParaRPr>
          </a:p>
          <a:p>
            <a:endParaRPr lang="en-GB" sz="1200" dirty="0">
              <a:solidFill>
                <a:schemeClr val="tx1"/>
              </a:solidFill>
              <a:latin typeface="Times New Roman" panose="02020603050405020304" pitchFamily="18" charset="0"/>
              <a:ea typeface="Calibri" panose="020F0502020204030204" pitchFamily="34" charset="0"/>
            </a:endParaRPr>
          </a:p>
          <a:p>
            <a:endParaRPr lang="en-GB" sz="1200" dirty="0">
              <a:solidFill>
                <a:schemeClr val="tx1"/>
              </a:solidFill>
              <a:latin typeface="Times New Roman" panose="02020603050405020304" pitchFamily="18" charset="0"/>
              <a:ea typeface="Calibri" panose="020F0502020204030204" pitchFamily="34" charset="0"/>
            </a:endParaRPr>
          </a:p>
          <a:p>
            <a:endParaRPr lang="en-GB" sz="1200" dirty="0">
              <a:solidFill>
                <a:schemeClr val="tx1"/>
              </a:solidFill>
              <a:latin typeface="Times New Roman" panose="02020603050405020304" pitchFamily="18" charset="0"/>
              <a:ea typeface="Calibri" panose="020F0502020204030204" pitchFamily="34" charset="0"/>
            </a:endParaRPr>
          </a:p>
          <a:p>
            <a:endParaRPr lang="en-GB" sz="1200" dirty="0">
              <a:solidFill>
                <a:schemeClr val="tx1"/>
              </a:solidFill>
              <a:latin typeface="Times New Roman" panose="02020603050405020304" pitchFamily="18" charset="0"/>
              <a:ea typeface="Calibri" panose="020F0502020204030204" pitchFamily="34" charset="0"/>
            </a:endParaRPr>
          </a:p>
          <a:p>
            <a:endParaRPr lang="en-GB" sz="1200" dirty="0">
              <a:solidFill>
                <a:schemeClr val="tx1"/>
              </a:solidFill>
              <a:latin typeface="Times New Roman" panose="02020603050405020304" pitchFamily="18" charset="0"/>
              <a:ea typeface="Calibri" panose="020F0502020204030204" pitchFamily="34" charset="0"/>
            </a:endParaRPr>
          </a:p>
          <a:p>
            <a:endParaRPr lang="en-GB" sz="1200" dirty="0">
              <a:solidFill>
                <a:schemeClr val="tx1"/>
              </a:solidFill>
              <a:latin typeface="Times New Roman" panose="02020603050405020304" pitchFamily="18" charset="0"/>
              <a:ea typeface="Calibri" panose="020F0502020204030204" pitchFamily="34" charset="0"/>
            </a:endParaRPr>
          </a:p>
          <a:p>
            <a:endParaRPr lang="en-GB" sz="1200" dirty="0">
              <a:solidFill>
                <a:schemeClr val="tx1"/>
              </a:solidFill>
              <a:latin typeface="Times New Roman" panose="02020603050405020304" pitchFamily="18" charset="0"/>
              <a:ea typeface="Calibri" panose="020F0502020204030204" pitchFamily="34" charset="0"/>
            </a:endParaRPr>
          </a:p>
          <a:p>
            <a:r>
              <a:rPr lang="en-GB" sz="1200" dirty="0" err="1">
                <a:solidFill>
                  <a:schemeClr val="tx1"/>
                </a:solidFill>
                <a:latin typeface="Times New Roman" panose="02020603050405020304" pitchFamily="18" charset="0"/>
                <a:ea typeface="Calibri" panose="020F0502020204030204" pitchFamily="34" charset="0"/>
              </a:rPr>
              <a:t>Femei</a:t>
            </a:r>
            <a:r>
              <a:rPr lang="en-GB" sz="1200" dirty="0">
                <a:solidFill>
                  <a:schemeClr val="tx1"/>
                </a:solidFill>
                <a:latin typeface="Times New Roman" panose="02020603050405020304" pitchFamily="18" charset="0"/>
                <a:ea typeface="Calibri" panose="020F0502020204030204" pitchFamily="34" charset="0"/>
              </a:rPr>
              <a:t> 20-69 ani testate </a:t>
            </a:r>
            <a:r>
              <a:rPr lang="ro-RO" sz="1200" dirty="0">
                <a:solidFill>
                  <a:schemeClr val="tx1"/>
                </a:solidFill>
                <a:latin typeface="Times New Roman" panose="02020603050405020304" pitchFamily="18" charset="0"/>
                <a:ea typeface="Calibri" panose="020F0502020204030204" pitchFamily="34" charset="0"/>
              </a:rPr>
              <a:t>î</a:t>
            </a:r>
            <a:r>
              <a:rPr lang="en-GB" sz="1200" dirty="0">
                <a:solidFill>
                  <a:schemeClr val="tx1"/>
                </a:solidFill>
                <a:latin typeface="Times New Roman" panose="02020603050405020304" pitchFamily="18" charset="0"/>
                <a:ea typeface="Calibri" panose="020F0502020204030204" pitchFamily="34" charset="0"/>
              </a:rPr>
              <a:t>n </a:t>
            </a:r>
            <a:r>
              <a:rPr lang="en-GB" sz="1200" dirty="0" err="1">
                <a:solidFill>
                  <a:schemeClr val="tx1"/>
                </a:solidFill>
                <a:latin typeface="Times New Roman" panose="02020603050405020304" pitchFamily="18" charset="0"/>
                <a:ea typeface="Calibri" panose="020F0502020204030204" pitchFamily="34" charset="0"/>
              </a:rPr>
              <a:t>ultimii</a:t>
            </a:r>
            <a:r>
              <a:rPr lang="en-GB" sz="1200" dirty="0">
                <a:solidFill>
                  <a:schemeClr val="tx1"/>
                </a:solidFill>
                <a:latin typeface="Times New Roman" panose="02020603050405020304" pitchFamily="18" charset="0"/>
                <a:ea typeface="Calibri" panose="020F0502020204030204" pitchFamily="34" charset="0"/>
              </a:rPr>
              <a:t> 2 ani. Media EU </a:t>
            </a:r>
            <a:r>
              <a:rPr lang="en-GB" sz="1200" dirty="0" err="1">
                <a:solidFill>
                  <a:schemeClr val="tx1"/>
                </a:solidFill>
                <a:latin typeface="Times New Roman" panose="02020603050405020304" pitchFamily="18" charset="0"/>
                <a:ea typeface="Calibri" panose="020F0502020204030204" pitchFamily="34" charset="0"/>
              </a:rPr>
              <a:t>neponderat</a:t>
            </a:r>
            <a:r>
              <a:rPr lang="ro-RO" sz="1200" dirty="0">
                <a:solidFill>
                  <a:schemeClr val="tx1"/>
                </a:solidFill>
                <a:latin typeface="Times New Roman" panose="02020603050405020304" pitchFamily="18" charset="0"/>
                <a:ea typeface="Calibri" panose="020F0502020204030204" pitchFamily="34" charset="0"/>
              </a:rPr>
              <a:t>ă</a:t>
            </a:r>
            <a:r>
              <a:rPr lang="en-GB" sz="1200" dirty="0">
                <a:solidFill>
                  <a:schemeClr val="tx1"/>
                </a:solidFill>
                <a:latin typeface="Times New Roman" panose="02020603050405020304" pitchFamily="18" charset="0"/>
                <a:ea typeface="Calibri" panose="020F0502020204030204" pitchFamily="34" charset="0"/>
              </a:rPr>
              <a:t>. </a:t>
            </a:r>
            <a:r>
              <a:rPr lang="en-GB" sz="1200" dirty="0" err="1">
                <a:solidFill>
                  <a:schemeClr val="tx1"/>
                </a:solidFill>
                <a:latin typeface="Times New Roman" panose="02020603050405020304" pitchFamily="18" charset="0"/>
                <a:ea typeface="Calibri" panose="020F0502020204030204" pitchFamily="34" charset="0"/>
              </a:rPr>
              <a:t>Linia</a:t>
            </a:r>
            <a:r>
              <a:rPr lang="en-GB" sz="1200" dirty="0">
                <a:solidFill>
                  <a:schemeClr val="tx1"/>
                </a:solidFill>
                <a:latin typeface="Times New Roman" panose="02020603050405020304" pitchFamily="18" charset="0"/>
                <a:ea typeface="Calibri" panose="020F0502020204030204" pitchFamily="34" charset="0"/>
              </a:rPr>
              <a:t> 90% reflect</a:t>
            </a:r>
            <a:r>
              <a:rPr lang="ro-RO" sz="1200" dirty="0">
                <a:solidFill>
                  <a:schemeClr val="tx1"/>
                </a:solidFill>
                <a:latin typeface="Times New Roman" panose="02020603050405020304" pitchFamily="18" charset="0"/>
                <a:ea typeface="Calibri" panose="020F0502020204030204" pitchFamily="34" charset="0"/>
              </a:rPr>
              <a:t>ă</a:t>
            </a:r>
            <a:r>
              <a:rPr lang="en-GB" sz="1200" dirty="0">
                <a:solidFill>
                  <a:schemeClr val="tx1"/>
                </a:solidFill>
                <a:latin typeface="Times New Roman" panose="02020603050405020304" pitchFamily="18" charset="0"/>
                <a:ea typeface="Calibri" panose="020F0502020204030204" pitchFamily="34" charset="0"/>
              </a:rPr>
              <a:t> </a:t>
            </a:r>
            <a:r>
              <a:rPr lang="ro-RO" sz="1200" dirty="0">
                <a:solidFill>
                  <a:schemeClr val="tx1"/>
                </a:solidFill>
                <a:latin typeface="Times New Roman" panose="02020603050405020304" pitchFamily="18" charset="0"/>
                <a:ea typeface="Calibri" panose="020F0502020204030204" pitchFamily="34" charset="0"/>
              </a:rPr>
              <a:t>ți</a:t>
            </a:r>
            <a:r>
              <a:rPr lang="en-GB" sz="1200" dirty="0" err="1">
                <a:solidFill>
                  <a:schemeClr val="tx1"/>
                </a:solidFill>
                <a:latin typeface="Times New Roman" panose="02020603050405020304" pitchFamily="18" charset="0"/>
                <a:ea typeface="Calibri" panose="020F0502020204030204" pitchFamily="34" charset="0"/>
              </a:rPr>
              <a:t>nta</a:t>
            </a:r>
            <a:r>
              <a:rPr lang="en-GB" sz="1200" dirty="0">
                <a:solidFill>
                  <a:schemeClr val="tx1"/>
                </a:solidFill>
                <a:latin typeface="Times New Roman" panose="02020603050405020304" pitchFamily="18" charset="0"/>
                <a:ea typeface="Calibri" panose="020F0502020204030204" pitchFamily="34" charset="0"/>
              </a:rPr>
              <a:t> UE </a:t>
            </a:r>
            <a:r>
              <a:rPr lang="en-GB" sz="1200" dirty="0" err="1">
                <a:solidFill>
                  <a:schemeClr val="tx1"/>
                </a:solidFill>
                <a:latin typeface="Times New Roman" panose="02020603050405020304" pitchFamily="18" charset="0"/>
                <a:ea typeface="Calibri" panose="020F0502020204030204" pitchFamily="34" charset="0"/>
              </a:rPr>
              <a:t>pentru</a:t>
            </a:r>
            <a:r>
              <a:rPr lang="en-GB" sz="1200" dirty="0">
                <a:solidFill>
                  <a:schemeClr val="tx1"/>
                </a:solidFill>
                <a:latin typeface="Times New Roman" panose="02020603050405020304" pitchFamily="18" charset="0"/>
                <a:ea typeface="Calibri" panose="020F0502020204030204" pitchFamily="34" charset="0"/>
              </a:rPr>
              <a:t>  2025. </a:t>
            </a:r>
          </a:p>
          <a:p>
            <a:r>
              <a:rPr lang="en-GB" sz="1200" dirty="0">
                <a:solidFill>
                  <a:schemeClr val="tx1"/>
                </a:solidFill>
                <a:latin typeface="Times New Roman" panose="02020603050405020304" pitchFamily="18" charset="0"/>
                <a:ea typeface="Calibri" panose="020F0502020204030204" pitchFamily="34" charset="0"/>
              </a:rPr>
              <a:t>Source: OECD Health Statistics 2022 and Eurostat database</a:t>
            </a:r>
            <a:endParaRPr lang="en-US" sz="1100" dirty="0">
              <a:latin typeface="Aptos Display" panose="020B0004020202020204" pitchFamily="34" charset="0"/>
            </a:endParaRPr>
          </a:p>
        </p:txBody>
      </p:sp>
      <p:pic>
        <p:nvPicPr>
          <p:cNvPr id="8" name="Picture 7">
            <a:extLst>
              <a:ext uri="{FF2B5EF4-FFF2-40B4-BE49-F238E27FC236}">
                <a16:creationId xmlns:a16="http://schemas.microsoft.com/office/drawing/2014/main" id="{1712C175-06A0-1E54-75DB-6A37A074AEF5}"/>
              </a:ext>
            </a:extLst>
          </p:cNvPr>
          <p:cNvPicPr>
            <a:picLocks noChangeAspect="1"/>
          </p:cNvPicPr>
          <p:nvPr/>
        </p:nvPicPr>
        <p:blipFill>
          <a:blip r:embed="rId4"/>
          <a:stretch>
            <a:fillRect/>
          </a:stretch>
        </p:blipFill>
        <p:spPr>
          <a:xfrm>
            <a:off x="1110858" y="1739900"/>
            <a:ext cx="6502914" cy="2719102"/>
          </a:xfrm>
          <a:prstGeom prst="rect">
            <a:avLst/>
          </a:prstGeom>
        </p:spPr>
      </p:pic>
    </p:spTree>
  </p:cSld>
  <p:clrMapOvr>
    <a:masterClrMapping/>
  </p:clrMapOvr>
</p:sld>
</file>

<file path=ppt/theme/theme1.xml><?xml version="1.0" encoding="utf-8"?>
<a:theme xmlns:a="http://schemas.openxmlformats.org/drawingml/2006/main" name="Water Resources">
  <a:themeElements>
    <a:clrScheme name="Simple Light">
      <a:dk1>
        <a:srgbClr val="000000"/>
      </a:dk1>
      <a:lt1>
        <a:srgbClr val="FFFFFF"/>
      </a:lt1>
      <a:dk2>
        <a:srgbClr val="595959"/>
      </a:dk2>
      <a:lt2>
        <a:srgbClr val="EEEEEE"/>
      </a:lt2>
      <a:accent1>
        <a:srgbClr val="B2E2E3"/>
      </a:accent1>
      <a:accent2>
        <a:srgbClr val="5BB8BB"/>
      </a:accent2>
      <a:accent3>
        <a:srgbClr val="5EDBEF"/>
      </a:accent3>
      <a:accent4>
        <a:srgbClr val="6DCFD1"/>
      </a:accent4>
      <a:accent5>
        <a:srgbClr val="0097A7"/>
      </a:accent5>
      <a:accent6>
        <a:srgbClr val="00C3B1"/>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TotalTime>
  <Words>1250</Words>
  <Application>Microsoft Office PowerPoint</Application>
  <PresentationFormat>On-screen Show (16:9)</PresentationFormat>
  <Paragraphs>102</Paragraphs>
  <Slides>14</Slides>
  <Notes>14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Aptos Display</vt:lpstr>
      <vt:lpstr>Aptos Narrow</vt:lpstr>
      <vt:lpstr>Arial</vt:lpstr>
      <vt:lpstr>Arial Black</vt:lpstr>
      <vt:lpstr>Bahnschrift</vt:lpstr>
      <vt:lpstr>Calibri</vt:lpstr>
      <vt:lpstr>CIDFont+F1</vt:lpstr>
      <vt:lpstr>Roboto</vt:lpstr>
      <vt:lpstr>Staatliches</vt:lpstr>
      <vt:lpstr>Times New Roman</vt:lpstr>
      <vt:lpstr>Wingdings</vt:lpstr>
      <vt:lpstr>Water Resources</vt:lpstr>
      <vt:lpstr>CAMPANIE DE PREVENȚIE  A  CANCERULUI DE COL UTERIN  - IANUARIE 2024 - </vt:lpstr>
      <vt:lpstr>Strategia Globala pentru eliminarea cancerului de col uterin lansată în 17 noiembrie 2020 de către Organizatia Mondială a Sănătății (OMS)  printr-o rezoluție adoptată de 194 de țări.  </vt:lpstr>
      <vt:lpstr>Cancerul de col uterin este o afecţiune care poate fi prevenită prin vaccinare şi screening şi poate fi vindecată dacă este depistată la timp și tratată corespunzător. </vt:lpstr>
      <vt:lpstr>                Incidența și mortalitatea standardizată prin cancer de col uterin, pe localizări, la nivel mondial, 2020, femei de toate vârstele,  Rata standartizată în funcție de vârstă GLOBOCAN 2020, available at http://gco.iarc.fr/today   Accesat la data de: Noiembrie 2023 </vt:lpstr>
      <vt:lpstr>PowerPoint Presentation</vt:lpstr>
      <vt:lpstr>INFECŢIA CU VIRUSUL PAPILOMA UMAN (HPV)</vt:lpstr>
      <vt:lpstr>VACCINAREA anti – HPV  pentru prevenirea cancerului de col uterin </vt:lpstr>
      <vt:lpstr>SCREENING-UL  pentru prevenirea și depistarea precoce a  cancerului de col uterin </vt:lpstr>
      <vt:lpstr>PowerPoint Presentation</vt:lpstr>
      <vt:lpstr>              </vt:lpstr>
      <vt:lpstr>TEMA CAMPANIEI </vt:lpstr>
      <vt:lpstr>SCOPUL CAMPANIEI</vt:lpstr>
      <vt:lpstr>OBIECTIVELE CAMPANIEI</vt:lpstr>
      <vt:lpstr>PERIOADA DE DERULARE A CAMPANIEI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Ziua de acțiune pentru eliminarea cancerului de col uterin 17 noiembrie 2023</dc:title>
  <dc:creator>IARINA</dc:creator>
  <cp:lastModifiedBy>pintea nicoleta</cp:lastModifiedBy>
  <cp:revision>30</cp:revision>
  <dcterms:modified xsi:type="dcterms:W3CDTF">2024-01-13T05:20:13Z</dcterms:modified>
</cp:coreProperties>
</file>